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322" r:id="rId3"/>
    <p:sldId id="323" r:id="rId4"/>
    <p:sldId id="297" r:id="rId5"/>
    <p:sldId id="326" r:id="rId6"/>
    <p:sldId id="298" r:id="rId7"/>
    <p:sldId id="261" r:id="rId8"/>
    <p:sldId id="317" r:id="rId9"/>
    <p:sldId id="260" r:id="rId10"/>
    <p:sldId id="299" r:id="rId11"/>
    <p:sldId id="320" r:id="rId12"/>
    <p:sldId id="301" r:id="rId13"/>
    <p:sldId id="306" r:id="rId14"/>
    <p:sldId id="262" r:id="rId15"/>
    <p:sldId id="311" r:id="rId16"/>
    <p:sldId id="312" r:id="rId17"/>
    <p:sldId id="324" r:id="rId18"/>
    <p:sldId id="313" r:id="rId19"/>
    <p:sldId id="316" r:id="rId20"/>
    <p:sldId id="319" r:id="rId21"/>
    <p:sldId id="318" r:id="rId22"/>
    <p:sldId id="321" r:id="rId23"/>
    <p:sldId id="325" r:id="rId24"/>
    <p:sldId id="314" r:id="rId25"/>
    <p:sldId id="315" r:id="rId26"/>
    <p:sldId id="327" r:id="rId27"/>
    <p:sldId id="278" r:id="rId28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30"/>
      <p:bold r:id="rId31"/>
    </p:embeddedFont>
    <p:embeddedFont>
      <p:font typeface="Barlow" panose="00000500000000000000" pitchFamily="2" charset="0"/>
      <p:regular r:id="rId32"/>
      <p:bold r:id="rId33"/>
      <p:italic r:id="rId34"/>
      <p:boldItalic r:id="rId35"/>
    </p:embeddedFont>
    <p:embeddedFont>
      <p:font typeface="Barlow Light" panose="00000400000000000000" pitchFamily="2" charset="0"/>
      <p:regular r:id="rId36"/>
      <p:bold r:id="rId37"/>
      <p:italic r:id="rId38"/>
      <p:boldItalic r:id="rId39"/>
    </p:embeddedFont>
    <p:embeddedFont>
      <p:font typeface="Barlow SemiBold" panose="00000700000000000000" pitchFamily="2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Raleway" pitchFamily="2" charset="0"/>
      <p:regular r:id="rId49"/>
      <p:bold r:id="rId50"/>
      <p:italic r:id="rId51"/>
      <p:boldItalic r:id="rId52"/>
    </p:embeddedFont>
    <p:embeddedFont>
      <p:font typeface="Raleway Thin" pitchFamily="2" charset="0"/>
      <p:regular r:id="rId53"/>
      <p:bold r:id="rId54"/>
      <p:italic r:id="rId55"/>
      <p:boldItalic r:id="rId56"/>
    </p:embeddedFont>
    <p:embeddedFont>
      <p:font typeface="Rockwell Extra Bold" panose="02060903040505020403" pitchFamily="18" charset="0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סגנון בהיר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סגנון בהיר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סגנון ביניים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סגנון כהה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סגנון בהיר 2 - הדגשה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סגנון ביניים 1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78003" autoAdjust="0"/>
  </p:normalViewPr>
  <p:slideViewPr>
    <p:cSldViewPr snapToGrid="0">
      <p:cViewPr varScale="1">
        <p:scale>
          <a:sx n="69" d="100"/>
          <a:sy n="69" d="100"/>
        </p:scale>
        <p:origin x="5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- היכרו</a:t>
            </a:r>
            <a:r>
              <a:rPr lang="he-IL" sz="1050" dirty="0"/>
              <a:t>ת (שם, שם מאמר)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050" dirty="0"/>
              <a:t>- הצגת בעיה חלוקה מאוד מרכזית בתורת המשחקים הנקראת משחקים שיתופיים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050" dirty="0"/>
              <a:t>- במקום הגדרות נתחיל דווקא מדוגמה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847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27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he-IL" dirty="0"/>
              <a:t>מה הופך את ערך שאפלי לכל כך חשוב ומרכזי? קיום אקסיומות.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אדיטיביות – אם שחקן מקבל במשחק אחד </a:t>
            </a:r>
            <a:r>
              <a:rPr lang="en-US" dirty="0"/>
              <a:t>x</a:t>
            </a:r>
            <a:r>
              <a:rPr lang="he-IL" dirty="0"/>
              <a:t> ובמשחק שני </a:t>
            </a:r>
            <a:r>
              <a:rPr lang="en-US" dirty="0"/>
              <a:t>y</a:t>
            </a:r>
            <a:r>
              <a:rPr lang="he-IL" dirty="0"/>
              <a:t>, אז במשחק שהוא איחוד של שני המשחקים צריך לקבל </a:t>
            </a:r>
            <a:r>
              <a:rPr lang="en-US" dirty="0" err="1"/>
              <a:t>x+y</a:t>
            </a:r>
            <a:r>
              <a:rPr lang="he-IL" dirty="0"/>
              <a:t>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אם האקסיומות נצרכות אין אף פתרון אחר.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בוא נחזור לדוגמה של משחק הכפפה ונראה מה הפתרון של שאפלי.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802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מסכימים או לא? כלומר יש בעיה. מצד אחד הוא הוגן, לפחות מחקרית, אבל לא תמיד אנשים תופסים אותו כהוגן.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926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צריך </a:t>
            </a:r>
            <a:r>
              <a:rPr lang="he-IL" dirty="0" err="1"/>
              <a:t>להנגיש</a:t>
            </a:r>
            <a:r>
              <a:rPr lang="he-IL" dirty="0"/>
              <a:t> את הפתרון של ערך שאפלי לאנשים.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כל משחק פשוט כזה נקרא </a:t>
            </a:r>
            <a:r>
              <a:rPr lang="en-US" dirty="0"/>
              <a:t>ETX</a:t>
            </a:r>
            <a:r>
              <a:rPr lang="he-IL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373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התנאי הראשון שיהיה קל לחלק.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השני כדי שהתרחיש יהיה נפוץ ואינטואיטיבי.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סופר אדיטיבי אומר שאיחוד של שני קואליציות זרות שווה יותר מסכום שני הקואליציות בנפרד.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47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מחלקים את ערך הקואליציה הגדולה במספר השחקנים השקולים.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7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למשחקים כאלו ניתן ליצור אוטומטית הסברים פשוטים שילוו את המשחק ויסבירו את החלוקה בו.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עכשיו נעבור לאלגוריתם שלנו איך מפרקים משחק לכמה משחקי </a:t>
            </a:r>
            <a:r>
              <a:rPr lang="en-US" dirty="0"/>
              <a:t>ETX</a:t>
            </a:r>
            <a:r>
              <a:rPr lang="he-IL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5470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67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שלושה שחקנים שצריכים לעשות פרויקט שיקבלו רווח לפי מידת הצלחה. ויכולים לבחור אם לשתף פעולה או לא.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563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האלגוריתם עושה בדיוק מה שתיארנו: מפרק את המשחק כך שסכום כל המשחקים הפשוטים הוא הערך שאפלי של המשחק המקורי.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218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he-IL" dirty="0"/>
              <a:t>כל תרחיש ראו 70 אנשים. כל משתתף קיבל הסבר קצר על משחקים שיתופיים, הצגנו לו אחת מהבעיות לעיל ואת החלוקה לפי שאפלי, חצי את ההסבר של </a:t>
            </a:r>
            <a:r>
              <a:rPr lang="en-US" dirty="0"/>
              <a:t>X-SHAP</a:t>
            </a:r>
            <a:r>
              <a:rPr lang="he-IL" dirty="0"/>
              <a:t> וחצי הסבר קבוע וכללי על ערך שאפלי. ביקשנו מכל משתתף לדרג מ-1 עד 7 כמה הוא מאמין שהחלוקה לפי ערך שאפלי הוגנת.</a:t>
            </a:r>
          </a:p>
        </p:txBody>
      </p:sp>
    </p:spTree>
    <p:extLst>
      <p:ext uri="{BB962C8B-B14F-4D97-AF65-F5344CB8AC3E}">
        <p14:creationId xmlns:p14="http://schemas.microsoft.com/office/powerpoint/2010/main" val="1041985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209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2889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הראנו גם מובהקות במספר מבחנים סטטיסטיים.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453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44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734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דוגמה מוזרה אבל מוכרת. יהיה לה חשיבות בהמשך.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369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כאן יותר קשה לחלק. נעבור לניסוח פורמלי.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77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214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663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יש אתר מוכר שממש ניתן להכניס אליו בעיות של משחקים שיתופיים, כמו שיתוף נסיעות, והוא מחשב פתרון.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597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עוד מעט נראה דוגמה רק נגיד שהפתרון הזה הוא מרכזי ואפילו קיבל עליו פרס נובל.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0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32.png"/><Relationship Id="rId7" Type="http://schemas.openxmlformats.org/officeDocument/2006/relationships/image" Target="../media/image140.png"/><Relationship Id="rId12" Type="http://schemas.openxmlformats.org/officeDocument/2006/relationships/image" Target="../media/image230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4.png"/><Relationship Id="rId15" Type="http://schemas.openxmlformats.org/officeDocument/2006/relationships/image" Target="../media/image260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0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8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3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8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0.png"/><Relationship Id="rId18" Type="http://schemas.openxmlformats.org/officeDocument/2006/relationships/image" Target="../media/image20.png"/><Relationship Id="rId26" Type="http://schemas.openxmlformats.org/officeDocument/2006/relationships/image" Target="../media/image630.png"/><Relationship Id="rId3" Type="http://schemas.openxmlformats.org/officeDocument/2006/relationships/image" Target="../media/image2.png"/><Relationship Id="rId21" Type="http://schemas.openxmlformats.org/officeDocument/2006/relationships/image" Target="../media/image76.png"/><Relationship Id="rId34" Type="http://schemas.openxmlformats.org/officeDocument/2006/relationships/image" Target="../media/image710.png"/><Relationship Id="rId7" Type="http://schemas.openxmlformats.org/officeDocument/2006/relationships/image" Target="../media/image430.png"/><Relationship Id="rId12" Type="http://schemas.openxmlformats.org/officeDocument/2006/relationships/image" Target="../media/image480.png"/><Relationship Id="rId17" Type="http://schemas.openxmlformats.org/officeDocument/2006/relationships/image" Target="../media/image19.png"/><Relationship Id="rId25" Type="http://schemas.openxmlformats.org/officeDocument/2006/relationships/image" Target="../media/image620.png"/><Relationship Id="rId33" Type="http://schemas.openxmlformats.org/officeDocument/2006/relationships/image" Target="../media/image70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20.png"/><Relationship Id="rId20" Type="http://schemas.openxmlformats.org/officeDocument/2006/relationships/image" Target="../media/image75.png"/><Relationship Id="rId29" Type="http://schemas.openxmlformats.org/officeDocument/2006/relationships/image" Target="../media/image6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24" Type="http://schemas.openxmlformats.org/officeDocument/2006/relationships/image" Target="../media/image610.png"/><Relationship Id="rId32" Type="http://schemas.openxmlformats.org/officeDocument/2006/relationships/image" Target="../media/image690.png"/><Relationship Id="rId5" Type="http://schemas.openxmlformats.org/officeDocument/2006/relationships/image" Target="../media/image4.png"/><Relationship Id="rId15" Type="http://schemas.openxmlformats.org/officeDocument/2006/relationships/image" Target="../media/image510.png"/><Relationship Id="rId23" Type="http://schemas.openxmlformats.org/officeDocument/2006/relationships/image" Target="../media/image590.png"/><Relationship Id="rId28" Type="http://schemas.openxmlformats.org/officeDocument/2006/relationships/image" Target="../media/image650.png"/><Relationship Id="rId36" Type="http://schemas.openxmlformats.org/officeDocument/2006/relationships/image" Target="../media/image730.png"/><Relationship Id="rId10" Type="http://schemas.openxmlformats.org/officeDocument/2006/relationships/image" Target="../media/image460.png"/><Relationship Id="rId19" Type="http://schemas.openxmlformats.org/officeDocument/2006/relationships/image" Target="../media/image74.png"/><Relationship Id="rId31" Type="http://schemas.openxmlformats.org/officeDocument/2006/relationships/image" Target="../media/image680.png"/><Relationship Id="rId4" Type="http://schemas.openxmlformats.org/officeDocument/2006/relationships/image" Target="../media/image3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Relationship Id="rId27" Type="http://schemas.openxmlformats.org/officeDocument/2006/relationships/image" Target="../media/image640.png"/><Relationship Id="rId30" Type="http://schemas.openxmlformats.org/officeDocument/2006/relationships/image" Target="../media/image670.png"/><Relationship Id="rId35" Type="http://schemas.openxmlformats.org/officeDocument/2006/relationships/image" Target="../media/image720.png"/><Relationship Id="rId8" Type="http://schemas.openxmlformats.org/officeDocument/2006/relationships/image" Target="../media/image4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0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2.png"/><Relationship Id="rId7" Type="http://schemas.openxmlformats.org/officeDocument/2006/relationships/image" Target="../media/image711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1.png"/><Relationship Id="rId11" Type="http://schemas.openxmlformats.org/officeDocument/2006/relationships/image" Target="../media/image110.png"/><Relationship Id="rId5" Type="http://schemas.openxmlformats.org/officeDocument/2006/relationships/image" Target="../media/image4.png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9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407316" y="1084155"/>
            <a:ext cx="5872093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cap="none" spc="0" baseline="0" dirty="0"/>
              <a:t>Explainable Shapley-</a:t>
            </a:r>
            <a:br>
              <a:rPr lang="en-US" sz="4800" b="1" cap="none" spc="0" baseline="0" dirty="0"/>
            </a:br>
            <a:r>
              <a:rPr lang="en-US" sz="4800" b="1" cap="none" spc="0" baseline="0" dirty="0"/>
              <a:t>Based Allocation</a:t>
            </a:r>
            <a:endParaRPr b="1" dirty="0"/>
          </a:p>
        </p:txBody>
      </p:sp>
      <p:sp>
        <p:nvSpPr>
          <p:cNvPr id="339" name="כותרת משנה 2">
            <a:extLst>
              <a:ext uri="{FF2B5EF4-FFF2-40B4-BE49-F238E27FC236}">
                <a16:creationId xmlns:a16="http://schemas.microsoft.com/office/drawing/2014/main" id="{16FDE344-4E1D-4137-82B9-A3395DA06C40}"/>
              </a:ext>
            </a:extLst>
          </p:cNvPr>
          <p:cNvSpPr txBox="1">
            <a:spLocks/>
          </p:cNvSpPr>
          <p:nvPr/>
        </p:nvSpPr>
        <p:spPr>
          <a:xfrm>
            <a:off x="697269" y="2529266"/>
            <a:ext cx="5335670" cy="1627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A3F5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Meir Nizri, Noam Hazon, Amos Azaria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A3F5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Department of Computer Science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A3F5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Ariel University, Israel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340" name="Shape 8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B2F953D-8C25-4E59-8425-32913C30C661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01592" y="3805967"/>
            <a:ext cx="2194661" cy="82583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41" name="Google Shape;1175;p27">
            <a:extLst>
              <a:ext uri="{FF2B5EF4-FFF2-40B4-BE49-F238E27FC236}">
                <a16:creationId xmlns:a16="http://schemas.microsoft.com/office/drawing/2014/main" id="{49B6673A-7DB1-41E8-82AB-165DE2D8B9DB}"/>
              </a:ext>
            </a:extLst>
          </p:cNvPr>
          <p:cNvGrpSpPr/>
          <p:nvPr/>
        </p:nvGrpSpPr>
        <p:grpSpPr>
          <a:xfrm>
            <a:off x="6312684" y="231787"/>
            <a:ext cx="2545950" cy="3201914"/>
            <a:chOff x="2152775" y="305709"/>
            <a:chExt cx="4264823" cy="4762415"/>
          </a:xfrm>
        </p:grpSpPr>
        <p:grpSp>
          <p:nvGrpSpPr>
            <p:cNvPr id="342" name="Google Shape;1176;p27">
              <a:extLst>
                <a:ext uri="{FF2B5EF4-FFF2-40B4-BE49-F238E27FC236}">
                  <a16:creationId xmlns:a16="http://schemas.microsoft.com/office/drawing/2014/main" id="{994D0CB1-6F79-4819-8CB0-5834A1F70CFA}"/>
                </a:ext>
              </a:extLst>
            </p:cNvPr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845" name="Google Shape;1177;p27">
                <a:extLst>
                  <a:ext uri="{FF2B5EF4-FFF2-40B4-BE49-F238E27FC236}">
                    <a16:creationId xmlns:a16="http://schemas.microsoft.com/office/drawing/2014/main" id="{6CE50C7F-0BD1-481C-8CF0-B5FB3DDC8D20}"/>
                  </a:ext>
                </a:extLst>
              </p:cNvPr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1178;p27">
                <a:extLst>
                  <a:ext uri="{FF2B5EF4-FFF2-40B4-BE49-F238E27FC236}">
                    <a16:creationId xmlns:a16="http://schemas.microsoft.com/office/drawing/2014/main" id="{FD23815D-0C07-4AA2-BE74-D7A467EE3F82}"/>
                  </a:ext>
                </a:extLst>
              </p:cNvPr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1179;p27">
                <a:extLst>
                  <a:ext uri="{FF2B5EF4-FFF2-40B4-BE49-F238E27FC236}">
                    <a16:creationId xmlns:a16="http://schemas.microsoft.com/office/drawing/2014/main" id="{BEA94CD2-3C32-4E0C-9ADB-F16B9FCB605D}"/>
                  </a:ext>
                </a:extLst>
              </p:cNvPr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1180;p27">
                <a:extLst>
                  <a:ext uri="{FF2B5EF4-FFF2-40B4-BE49-F238E27FC236}">
                    <a16:creationId xmlns:a16="http://schemas.microsoft.com/office/drawing/2014/main" id="{BE9E9BC6-BD90-4C1A-89E7-448DCF798EB8}"/>
                  </a:ext>
                </a:extLst>
              </p:cNvPr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1181;p27">
                <a:extLst>
                  <a:ext uri="{FF2B5EF4-FFF2-40B4-BE49-F238E27FC236}">
                    <a16:creationId xmlns:a16="http://schemas.microsoft.com/office/drawing/2014/main" id="{8730F4BF-F221-420A-B5EA-8ACC9BD26FA8}"/>
                  </a:ext>
                </a:extLst>
              </p:cNvPr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1182;p27">
                <a:extLst>
                  <a:ext uri="{FF2B5EF4-FFF2-40B4-BE49-F238E27FC236}">
                    <a16:creationId xmlns:a16="http://schemas.microsoft.com/office/drawing/2014/main" id="{E6179F4C-63B4-4141-9553-DD36A2078199}"/>
                  </a:ext>
                </a:extLst>
              </p:cNvPr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1183;p27">
                <a:extLst>
                  <a:ext uri="{FF2B5EF4-FFF2-40B4-BE49-F238E27FC236}">
                    <a16:creationId xmlns:a16="http://schemas.microsoft.com/office/drawing/2014/main" id="{A9547CA5-1ABA-424B-B07B-9C3C2A8AE1C2}"/>
                  </a:ext>
                </a:extLst>
              </p:cNvPr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1184;p27">
                <a:extLst>
                  <a:ext uri="{FF2B5EF4-FFF2-40B4-BE49-F238E27FC236}">
                    <a16:creationId xmlns:a16="http://schemas.microsoft.com/office/drawing/2014/main" id="{385B7DA7-9815-4CFB-AE60-F8B194B91142}"/>
                  </a:ext>
                </a:extLst>
              </p:cNvPr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1185;p27">
                <a:extLst>
                  <a:ext uri="{FF2B5EF4-FFF2-40B4-BE49-F238E27FC236}">
                    <a16:creationId xmlns:a16="http://schemas.microsoft.com/office/drawing/2014/main" id="{D96C30D8-E071-4735-90E7-F75D52AE6CB2}"/>
                  </a:ext>
                </a:extLst>
              </p:cNvPr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1186;p27">
                <a:extLst>
                  <a:ext uri="{FF2B5EF4-FFF2-40B4-BE49-F238E27FC236}">
                    <a16:creationId xmlns:a16="http://schemas.microsoft.com/office/drawing/2014/main" id="{E0A87379-2005-4848-89CE-54B052DB21F7}"/>
                  </a:ext>
                </a:extLst>
              </p:cNvPr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1187;p27">
                <a:extLst>
                  <a:ext uri="{FF2B5EF4-FFF2-40B4-BE49-F238E27FC236}">
                    <a16:creationId xmlns:a16="http://schemas.microsoft.com/office/drawing/2014/main" id="{00E12419-22A3-4E79-84D2-A6FD015E5C0F}"/>
                  </a:ext>
                </a:extLst>
              </p:cNvPr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1188;p27">
                <a:extLst>
                  <a:ext uri="{FF2B5EF4-FFF2-40B4-BE49-F238E27FC236}">
                    <a16:creationId xmlns:a16="http://schemas.microsoft.com/office/drawing/2014/main" id="{792AA997-BE79-4C66-AB30-839C7A854D14}"/>
                  </a:ext>
                </a:extLst>
              </p:cNvPr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1189;p27">
                <a:extLst>
                  <a:ext uri="{FF2B5EF4-FFF2-40B4-BE49-F238E27FC236}">
                    <a16:creationId xmlns:a16="http://schemas.microsoft.com/office/drawing/2014/main" id="{806C84DB-577E-42E1-96AB-1191F230601C}"/>
                  </a:ext>
                </a:extLst>
              </p:cNvPr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1190;p27">
                <a:extLst>
                  <a:ext uri="{FF2B5EF4-FFF2-40B4-BE49-F238E27FC236}">
                    <a16:creationId xmlns:a16="http://schemas.microsoft.com/office/drawing/2014/main" id="{59AA7898-EE58-4E2B-9A97-5C3CAF63CD6F}"/>
                  </a:ext>
                </a:extLst>
              </p:cNvPr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1191;p27">
                <a:extLst>
                  <a:ext uri="{FF2B5EF4-FFF2-40B4-BE49-F238E27FC236}">
                    <a16:creationId xmlns:a16="http://schemas.microsoft.com/office/drawing/2014/main" id="{A3F197C6-04AC-4E9A-841A-6F5A7FA46139}"/>
                  </a:ext>
                </a:extLst>
              </p:cNvPr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1192;p27">
                <a:extLst>
                  <a:ext uri="{FF2B5EF4-FFF2-40B4-BE49-F238E27FC236}">
                    <a16:creationId xmlns:a16="http://schemas.microsoft.com/office/drawing/2014/main" id="{BA5679AA-64A5-47DD-95E5-404E66FABF5A}"/>
                  </a:ext>
                </a:extLst>
              </p:cNvPr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1193;p27">
                <a:extLst>
                  <a:ext uri="{FF2B5EF4-FFF2-40B4-BE49-F238E27FC236}">
                    <a16:creationId xmlns:a16="http://schemas.microsoft.com/office/drawing/2014/main" id="{D8CBB9D6-F64D-4058-B7C6-2B18B8AC882C}"/>
                  </a:ext>
                </a:extLst>
              </p:cNvPr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1194;p27">
              <a:extLst>
                <a:ext uri="{FF2B5EF4-FFF2-40B4-BE49-F238E27FC236}">
                  <a16:creationId xmlns:a16="http://schemas.microsoft.com/office/drawing/2014/main" id="{6544A694-D0E4-4D3F-BE09-133E180D0C38}"/>
                </a:ext>
              </a:extLst>
            </p:cNvPr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829" name="Google Shape;1195;p27">
                <a:extLst>
                  <a:ext uri="{FF2B5EF4-FFF2-40B4-BE49-F238E27FC236}">
                    <a16:creationId xmlns:a16="http://schemas.microsoft.com/office/drawing/2014/main" id="{C6AB728A-8861-40F6-859B-1EF664F94D56}"/>
                  </a:ext>
                </a:extLst>
              </p:cNvPr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1196;p27">
                <a:extLst>
                  <a:ext uri="{FF2B5EF4-FFF2-40B4-BE49-F238E27FC236}">
                    <a16:creationId xmlns:a16="http://schemas.microsoft.com/office/drawing/2014/main" id="{B340CBFA-257C-4BB9-BFD9-D95F80994521}"/>
                  </a:ext>
                </a:extLst>
              </p:cNvPr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1197;p27">
                <a:extLst>
                  <a:ext uri="{FF2B5EF4-FFF2-40B4-BE49-F238E27FC236}">
                    <a16:creationId xmlns:a16="http://schemas.microsoft.com/office/drawing/2014/main" id="{6128DF65-47F2-47D4-8FE9-77A5B36ECF11}"/>
                  </a:ext>
                </a:extLst>
              </p:cNvPr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1198;p27">
                <a:extLst>
                  <a:ext uri="{FF2B5EF4-FFF2-40B4-BE49-F238E27FC236}">
                    <a16:creationId xmlns:a16="http://schemas.microsoft.com/office/drawing/2014/main" id="{BA6BB907-37E9-4E2E-B18E-78F5BBC0B027}"/>
                  </a:ext>
                </a:extLst>
              </p:cNvPr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1199;p27">
                <a:extLst>
                  <a:ext uri="{FF2B5EF4-FFF2-40B4-BE49-F238E27FC236}">
                    <a16:creationId xmlns:a16="http://schemas.microsoft.com/office/drawing/2014/main" id="{B873BB27-FA2B-4933-AD3F-C36071DED034}"/>
                  </a:ext>
                </a:extLst>
              </p:cNvPr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1200;p27">
                <a:extLst>
                  <a:ext uri="{FF2B5EF4-FFF2-40B4-BE49-F238E27FC236}">
                    <a16:creationId xmlns:a16="http://schemas.microsoft.com/office/drawing/2014/main" id="{BB24B3FC-388E-4CFC-B190-E6DAD31DAF02}"/>
                  </a:ext>
                </a:extLst>
              </p:cNvPr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1201;p27">
                <a:extLst>
                  <a:ext uri="{FF2B5EF4-FFF2-40B4-BE49-F238E27FC236}">
                    <a16:creationId xmlns:a16="http://schemas.microsoft.com/office/drawing/2014/main" id="{DDBBE059-76C7-47FD-B212-CC0D2EDEBCC3}"/>
                  </a:ext>
                </a:extLst>
              </p:cNvPr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1202;p27">
                <a:extLst>
                  <a:ext uri="{FF2B5EF4-FFF2-40B4-BE49-F238E27FC236}">
                    <a16:creationId xmlns:a16="http://schemas.microsoft.com/office/drawing/2014/main" id="{42466646-2A4C-4404-A481-9C79B37A5DE0}"/>
                  </a:ext>
                </a:extLst>
              </p:cNvPr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1203;p27">
                <a:extLst>
                  <a:ext uri="{FF2B5EF4-FFF2-40B4-BE49-F238E27FC236}">
                    <a16:creationId xmlns:a16="http://schemas.microsoft.com/office/drawing/2014/main" id="{4622FBE6-A219-4EB5-AC2B-E058B1DE11AD}"/>
                  </a:ext>
                </a:extLst>
              </p:cNvPr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1204;p27">
                <a:extLst>
                  <a:ext uri="{FF2B5EF4-FFF2-40B4-BE49-F238E27FC236}">
                    <a16:creationId xmlns:a16="http://schemas.microsoft.com/office/drawing/2014/main" id="{2FF06319-D2FE-4E19-B1E1-34EBA0716519}"/>
                  </a:ext>
                </a:extLst>
              </p:cNvPr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1205;p27">
                <a:extLst>
                  <a:ext uri="{FF2B5EF4-FFF2-40B4-BE49-F238E27FC236}">
                    <a16:creationId xmlns:a16="http://schemas.microsoft.com/office/drawing/2014/main" id="{EA63C6FB-2482-40E3-B452-7E26A78D63BF}"/>
                  </a:ext>
                </a:extLst>
              </p:cNvPr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1206;p27">
                <a:extLst>
                  <a:ext uri="{FF2B5EF4-FFF2-40B4-BE49-F238E27FC236}">
                    <a16:creationId xmlns:a16="http://schemas.microsoft.com/office/drawing/2014/main" id="{C42EB3C4-8094-4A13-8643-94E3A10324BA}"/>
                  </a:ext>
                </a:extLst>
              </p:cNvPr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1207;p27">
                <a:extLst>
                  <a:ext uri="{FF2B5EF4-FFF2-40B4-BE49-F238E27FC236}">
                    <a16:creationId xmlns:a16="http://schemas.microsoft.com/office/drawing/2014/main" id="{DFE2D176-6040-4ECD-A076-65664E108253}"/>
                  </a:ext>
                </a:extLst>
              </p:cNvPr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1208;p27">
                <a:extLst>
                  <a:ext uri="{FF2B5EF4-FFF2-40B4-BE49-F238E27FC236}">
                    <a16:creationId xmlns:a16="http://schemas.microsoft.com/office/drawing/2014/main" id="{10037054-7F15-477C-99CC-1E263D28301E}"/>
                  </a:ext>
                </a:extLst>
              </p:cNvPr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1209;p27">
                <a:extLst>
                  <a:ext uri="{FF2B5EF4-FFF2-40B4-BE49-F238E27FC236}">
                    <a16:creationId xmlns:a16="http://schemas.microsoft.com/office/drawing/2014/main" id="{8A40D2F4-EA5C-4251-82D6-8B6A1D673114}"/>
                  </a:ext>
                </a:extLst>
              </p:cNvPr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1210;p27">
                <a:extLst>
                  <a:ext uri="{FF2B5EF4-FFF2-40B4-BE49-F238E27FC236}">
                    <a16:creationId xmlns:a16="http://schemas.microsoft.com/office/drawing/2014/main" id="{BC3EDE16-7054-4890-B734-D3764F032EB3}"/>
                  </a:ext>
                </a:extLst>
              </p:cNvPr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1211;p27">
              <a:extLst>
                <a:ext uri="{FF2B5EF4-FFF2-40B4-BE49-F238E27FC236}">
                  <a16:creationId xmlns:a16="http://schemas.microsoft.com/office/drawing/2014/main" id="{C01DBEF7-04FA-4F62-801A-F688384EE4FC}"/>
                </a:ext>
              </a:extLst>
            </p:cNvPr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813" name="Google Shape;1212;p27">
                <a:extLst>
                  <a:ext uri="{FF2B5EF4-FFF2-40B4-BE49-F238E27FC236}">
                    <a16:creationId xmlns:a16="http://schemas.microsoft.com/office/drawing/2014/main" id="{FBC5C963-3954-45FB-88EC-C563ED22FAE4}"/>
                  </a:ext>
                </a:extLst>
              </p:cNvPr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1213;p27">
                <a:extLst>
                  <a:ext uri="{FF2B5EF4-FFF2-40B4-BE49-F238E27FC236}">
                    <a16:creationId xmlns:a16="http://schemas.microsoft.com/office/drawing/2014/main" id="{DE409257-1F5A-4095-949B-522714EE9AF3}"/>
                  </a:ext>
                </a:extLst>
              </p:cNvPr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1214;p27">
                <a:extLst>
                  <a:ext uri="{FF2B5EF4-FFF2-40B4-BE49-F238E27FC236}">
                    <a16:creationId xmlns:a16="http://schemas.microsoft.com/office/drawing/2014/main" id="{6B5B3A92-9CB1-4C33-B586-8E388A152C9A}"/>
                  </a:ext>
                </a:extLst>
              </p:cNvPr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1215;p27">
                <a:extLst>
                  <a:ext uri="{FF2B5EF4-FFF2-40B4-BE49-F238E27FC236}">
                    <a16:creationId xmlns:a16="http://schemas.microsoft.com/office/drawing/2014/main" id="{EC7D39CA-B8A2-414B-85F7-35FD69280E09}"/>
                  </a:ext>
                </a:extLst>
              </p:cNvPr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1216;p27">
                <a:extLst>
                  <a:ext uri="{FF2B5EF4-FFF2-40B4-BE49-F238E27FC236}">
                    <a16:creationId xmlns:a16="http://schemas.microsoft.com/office/drawing/2014/main" id="{8D05FEF1-6267-4C4E-B1C5-8926EABD02D7}"/>
                  </a:ext>
                </a:extLst>
              </p:cNvPr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1217;p27">
                <a:extLst>
                  <a:ext uri="{FF2B5EF4-FFF2-40B4-BE49-F238E27FC236}">
                    <a16:creationId xmlns:a16="http://schemas.microsoft.com/office/drawing/2014/main" id="{74EEA7FE-C48F-4357-A7EF-4AF1C004BE7B}"/>
                  </a:ext>
                </a:extLst>
              </p:cNvPr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1218;p27">
                <a:extLst>
                  <a:ext uri="{FF2B5EF4-FFF2-40B4-BE49-F238E27FC236}">
                    <a16:creationId xmlns:a16="http://schemas.microsoft.com/office/drawing/2014/main" id="{DC6DB1F9-52B6-4E05-B15F-1F2E9136D114}"/>
                  </a:ext>
                </a:extLst>
              </p:cNvPr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1219;p27">
                <a:extLst>
                  <a:ext uri="{FF2B5EF4-FFF2-40B4-BE49-F238E27FC236}">
                    <a16:creationId xmlns:a16="http://schemas.microsoft.com/office/drawing/2014/main" id="{C391E850-7076-424A-919F-700AF9818838}"/>
                  </a:ext>
                </a:extLst>
              </p:cNvPr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1220;p27">
                <a:extLst>
                  <a:ext uri="{FF2B5EF4-FFF2-40B4-BE49-F238E27FC236}">
                    <a16:creationId xmlns:a16="http://schemas.microsoft.com/office/drawing/2014/main" id="{6722CE57-7B15-4647-A0AE-3656FA61F187}"/>
                  </a:ext>
                </a:extLst>
              </p:cNvPr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1221;p27">
                <a:extLst>
                  <a:ext uri="{FF2B5EF4-FFF2-40B4-BE49-F238E27FC236}">
                    <a16:creationId xmlns:a16="http://schemas.microsoft.com/office/drawing/2014/main" id="{47059AF7-31CA-42C5-A7F8-327A5CAF3250}"/>
                  </a:ext>
                </a:extLst>
              </p:cNvPr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1222;p27">
                <a:extLst>
                  <a:ext uri="{FF2B5EF4-FFF2-40B4-BE49-F238E27FC236}">
                    <a16:creationId xmlns:a16="http://schemas.microsoft.com/office/drawing/2014/main" id="{0148067E-D835-48C2-9D3A-F873A9CCDE61}"/>
                  </a:ext>
                </a:extLst>
              </p:cNvPr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1223;p27">
                <a:extLst>
                  <a:ext uri="{FF2B5EF4-FFF2-40B4-BE49-F238E27FC236}">
                    <a16:creationId xmlns:a16="http://schemas.microsoft.com/office/drawing/2014/main" id="{FF625A11-3638-40CB-B8FA-BC58DBBB6410}"/>
                  </a:ext>
                </a:extLst>
              </p:cNvPr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1224;p27">
                <a:extLst>
                  <a:ext uri="{FF2B5EF4-FFF2-40B4-BE49-F238E27FC236}">
                    <a16:creationId xmlns:a16="http://schemas.microsoft.com/office/drawing/2014/main" id="{E8B8D6BA-84C2-4830-B916-318E2E5601FC}"/>
                  </a:ext>
                </a:extLst>
              </p:cNvPr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1225;p27">
                <a:extLst>
                  <a:ext uri="{FF2B5EF4-FFF2-40B4-BE49-F238E27FC236}">
                    <a16:creationId xmlns:a16="http://schemas.microsoft.com/office/drawing/2014/main" id="{F0808AFF-D5B2-48D1-92BB-593EE139E8D0}"/>
                  </a:ext>
                </a:extLst>
              </p:cNvPr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1226;p27">
                <a:extLst>
                  <a:ext uri="{FF2B5EF4-FFF2-40B4-BE49-F238E27FC236}">
                    <a16:creationId xmlns:a16="http://schemas.microsoft.com/office/drawing/2014/main" id="{D65B6D95-7446-4CDE-8E95-3481D46F7B34}"/>
                  </a:ext>
                </a:extLst>
              </p:cNvPr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1227;p27">
                <a:extLst>
                  <a:ext uri="{FF2B5EF4-FFF2-40B4-BE49-F238E27FC236}">
                    <a16:creationId xmlns:a16="http://schemas.microsoft.com/office/drawing/2014/main" id="{2E345374-FAC1-42DE-B576-89DFA4B58F81}"/>
                  </a:ext>
                </a:extLst>
              </p:cNvPr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" name="Google Shape;1228;p27">
              <a:extLst>
                <a:ext uri="{FF2B5EF4-FFF2-40B4-BE49-F238E27FC236}">
                  <a16:creationId xmlns:a16="http://schemas.microsoft.com/office/drawing/2014/main" id="{29EA7B09-1DE7-41FD-81AE-9B57FAB675AB}"/>
                </a:ext>
              </a:extLst>
            </p:cNvPr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797" name="Google Shape;1229;p27">
                <a:extLst>
                  <a:ext uri="{FF2B5EF4-FFF2-40B4-BE49-F238E27FC236}">
                    <a16:creationId xmlns:a16="http://schemas.microsoft.com/office/drawing/2014/main" id="{71F81499-5E3A-4B05-9F07-F0C746D01AE3}"/>
                  </a:ext>
                </a:extLst>
              </p:cNvPr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1230;p27">
                <a:extLst>
                  <a:ext uri="{FF2B5EF4-FFF2-40B4-BE49-F238E27FC236}">
                    <a16:creationId xmlns:a16="http://schemas.microsoft.com/office/drawing/2014/main" id="{BB940739-2142-4060-B49A-BAD5DE28BDBD}"/>
                  </a:ext>
                </a:extLst>
              </p:cNvPr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1231;p27">
                <a:extLst>
                  <a:ext uri="{FF2B5EF4-FFF2-40B4-BE49-F238E27FC236}">
                    <a16:creationId xmlns:a16="http://schemas.microsoft.com/office/drawing/2014/main" id="{6AB6DB9E-B611-4A7E-92B4-C56DFBCE0FD6}"/>
                  </a:ext>
                </a:extLst>
              </p:cNvPr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1232;p27">
                <a:extLst>
                  <a:ext uri="{FF2B5EF4-FFF2-40B4-BE49-F238E27FC236}">
                    <a16:creationId xmlns:a16="http://schemas.microsoft.com/office/drawing/2014/main" id="{72DD9190-04E8-4570-8BE7-C1751C0D7465}"/>
                  </a:ext>
                </a:extLst>
              </p:cNvPr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1233;p27">
                <a:extLst>
                  <a:ext uri="{FF2B5EF4-FFF2-40B4-BE49-F238E27FC236}">
                    <a16:creationId xmlns:a16="http://schemas.microsoft.com/office/drawing/2014/main" id="{C8D0EF6C-FB83-4A02-A21C-3CB99371EF04}"/>
                  </a:ext>
                </a:extLst>
              </p:cNvPr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1234;p27">
                <a:extLst>
                  <a:ext uri="{FF2B5EF4-FFF2-40B4-BE49-F238E27FC236}">
                    <a16:creationId xmlns:a16="http://schemas.microsoft.com/office/drawing/2014/main" id="{7EEA307E-FBBE-4532-9CE7-FF6DA2650BB1}"/>
                  </a:ext>
                </a:extLst>
              </p:cNvPr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1235;p27">
                <a:extLst>
                  <a:ext uri="{FF2B5EF4-FFF2-40B4-BE49-F238E27FC236}">
                    <a16:creationId xmlns:a16="http://schemas.microsoft.com/office/drawing/2014/main" id="{84856F08-5D10-4C7B-895B-89A55A51B746}"/>
                  </a:ext>
                </a:extLst>
              </p:cNvPr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1236;p27">
                <a:extLst>
                  <a:ext uri="{FF2B5EF4-FFF2-40B4-BE49-F238E27FC236}">
                    <a16:creationId xmlns:a16="http://schemas.microsoft.com/office/drawing/2014/main" id="{090B8B72-386A-4300-B05B-6156B4E0E5A9}"/>
                  </a:ext>
                </a:extLst>
              </p:cNvPr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1237;p27">
                <a:extLst>
                  <a:ext uri="{FF2B5EF4-FFF2-40B4-BE49-F238E27FC236}">
                    <a16:creationId xmlns:a16="http://schemas.microsoft.com/office/drawing/2014/main" id="{56BE973C-2DF5-48C5-9700-873B6F514F00}"/>
                  </a:ext>
                </a:extLst>
              </p:cNvPr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1238;p27">
                <a:extLst>
                  <a:ext uri="{FF2B5EF4-FFF2-40B4-BE49-F238E27FC236}">
                    <a16:creationId xmlns:a16="http://schemas.microsoft.com/office/drawing/2014/main" id="{C8ED1147-9896-468D-B7D4-ACF868DCA4A1}"/>
                  </a:ext>
                </a:extLst>
              </p:cNvPr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1239;p27">
                <a:extLst>
                  <a:ext uri="{FF2B5EF4-FFF2-40B4-BE49-F238E27FC236}">
                    <a16:creationId xmlns:a16="http://schemas.microsoft.com/office/drawing/2014/main" id="{D3E1D018-B02A-405B-AF0C-9DA479445DD9}"/>
                  </a:ext>
                </a:extLst>
              </p:cNvPr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1240;p27">
                <a:extLst>
                  <a:ext uri="{FF2B5EF4-FFF2-40B4-BE49-F238E27FC236}">
                    <a16:creationId xmlns:a16="http://schemas.microsoft.com/office/drawing/2014/main" id="{30A449FA-F8B5-447E-AD33-C1AF5F3FCF7D}"/>
                  </a:ext>
                </a:extLst>
              </p:cNvPr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1241;p27">
                <a:extLst>
                  <a:ext uri="{FF2B5EF4-FFF2-40B4-BE49-F238E27FC236}">
                    <a16:creationId xmlns:a16="http://schemas.microsoft.com/office/drawing/2014/main" id="{F544E144-6FC0-44E9-9F3C-C9B64AFB2786}"/>
                  </a:ext>
                </a:extLst>
              </p:cNvPr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1242;p27">
                <a:extLst>
                  <a:ext uri="{FF2B5EF4-FFF2-40B4-BE49-F238E27FC236}">
                    <a16:creationId xmlns:a16="http://schemas.microsoft.com/office/drawing/2014/main" id="{8CEB23D5-64D3-4259-B5D1-79B8F4BAFEA0}"/>
                  </a:ext>
                </a:extLst>
              </p:cNvPr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1243;p27">
                <a:extLst>
                  <a:ext uri="{FF2B5EF4-FFF2-40B4-BE49-F238E27FC236}">
                    <a16:creationId xmlns:a16="http://schemas.microsoft.com/office/drawing/2014/main" id="{F4F41D65-9F9D-4D44-B9E6-0C463B624DE5}"/>
                  </a:ext>
                </a:extLst>
              </p:cNvPr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1244;p27">
                <a:extLst>
                  <a:ext uri="{FF2B5EF4-FFF2-40B4-BE49-F238E27FC236}">
                    <a16:creationId xmlns:a16="http://schemas.microsoft.com/office/drawing/2014/main" id="{14F02EE1-6C09-4BD1-A5CE-17D747A0463F}"/>
                  </a:ext>
                </a:extLst>
              </p:cNvPr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1245;p27">
              <a:extLst>
                <a:ext uri="{FF2B5EF4-FFF2-40B4-BE49-F238E27FC236}">
                  <a16:creationId xmlns:a16="http://schemas.microsoft.com/office/drawing/2014/main" id="{B29EB453-3F5E-4E0D-AFBD-092D7D71FC4E}"/>
                </a:ext>
              </a:extLst>
            </p:cNvPr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781" name="Google Shape;1246;p27">
                <a:extLst>
                  <a:ext uri="{FF2B5EF4-FFF2-40B4-BE49-F238E27FC236}">
                    <a16:creationId xmlns:a16="http://schemas.microsoft.com/office/drawing/2014/main" id="{FCBE5888-5DE6-4FBD-8771-5F225BCD6F1B}"/>
                  </a:ext>
                </a:extLst>
              </p:cNvPr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1247;p27">
                <a:extLst>
                  <a:ext uri="{FF2B5EF4-FFF2-40B4-BE49-F238E27FC236}">
                    <a16:creationId xmlns:a16="http://schemas.microsoft.com/office/drawing/2014/main" id="{4E114ED6-A1CF-4504-AFD6-604B0430C009}"/>
                  </a:ext>
                </a:extLst>
              </p:cNvPr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1248;p27">
                <a:extLst>
                  <a:ext uri="{FF2B5EF4-FFF2-40B4-BE49-F238E27FC236}">
                    <a16:creationId xmlns:a16="http://schemas.microsoft.com/office/drawing/2014/main" id="{F24E2401-CCE4-4FFA-8369-5CD2D5C8E440}"/>
                  </a:ext>
                </a:extLst>
              </p:cNvPr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1249;p27">
                <a:extLst>
                  <a:ext uri="{FF2B5EF4-FFF2-40B4-BE49-F238E27FC236}">
                    <a16:creationId xmlns:a16="http://schemas.microsoft.com/office/drawing/2014/main" id="{D6EC9881-DE53-487E-8016-C706FB60D349}"/>
                  </a:ext>
                </a:extLst>
              </p:cNvPr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1250;p27">
                <a:extLst>
                  <a:ext uri="{FF2B5EF4-FFF2-40B4-BE49-F238E27FC236}">
                    <a16:creationId xmlns:a16="http://schemas.microsoft.com/office/drawing/2014/main" id="{5FB00C5A-8B23-4B46-B232-3A1A48022D32}"/>
                  </a:ext>
                </a:extLst>
              </p:cNvPr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1251;p27">
                <a:extLst>
                  <a:ext uri="{FF2B5EF4-FFF2-40B4-BE49-F238E27FC236}">
                    <a16:creationId xmlns:a16="http://schemas.microsoft.com/office/drawing/2014/main" id="{910B97DC-BBC1-4A61-AEDE-053156D17355}"/>
                  </a:ext>
                </a:extLst>
              </p:cNvPr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1252;p27">
                <a:extLst>
                  <a:ext uri="{FF2B5EF4-FFF2-40B4-BE49-F238E27FC236}">
                    <a16:creationId xmlns:a16="http://schemas.microsoft.com/office/drawing/2014/main" id="{A9481DF5-6D04-4872-B702-9057C9288BF8}"/>
                  </a:ext>
                </a:extLst>
              </p:cNvPr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1253;p27">
                <a:extLst>
                  <a:ext uri="{FF2B5EF4-FFF2-40B4-BE49-F238E27FC236}">
                    <a16:creationId xmlns:a16="http://schemas.microsoft.com/office/drawing/2014/main" id="{C10C6405-6F76-424D-8C4F-FD39DC36029A}"/>
                  </a:ext>
                </a:extLst>
              </p:cNvPr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1254;p27">
                <a:extLst>
                  <a:ext uri="{FF2B5EF4-FFF2-40B4-BE49-F238E27FC236}">
                    <a16:creationId xmlns:a16="http://schemas.microsoft.com/office/drawing/2014/main" id="{889C4BFF-5F55-4223-BACE-22B07C68B286}"/>
                  </a:ext>
                </a:extLst>
              </p:cNvPr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1255;p27">
                <a:extLst>
                  <a:ext uri="{FF2B5EF4-FFF2-40B4-BE49-F238E27FC236}">
                    <a16:creationId xmlns:a16="http://schemas.microsoft.com/office/drawing/2014/main" id="{AC8331AD-04DC-489C-8165-FA8E43936319}"/>
                  </a:ext>
                </a:extLst>
              </p:cNvPr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1256;p27">
                <a:extLst>
                  <a:ext uri="{FF2B5EF4-FFF2-40B4-BE49-F238E27FC236}">
                    <a16:creationId xmlns:a16="http://schemas.microsoft.com/office/drawing/2014/main" id="{07E867DE-60E2-483A-B25B-F91774B6DF24}"/>
                  </a:ext>
                </a:extLst>
              </p:cNvPr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1257;p27">
                <a:extLst>
                  <a:ext uri="{FF2B5EF4-FFF2-40B4-BE49-F238E27FC236}">
                    <a16:creationId xmlns:a16="http://schemas.microsoft.com/office/drawing/2014/main" id="{3179E942-FFB9-406F-A059-781EE1E9D309}"/>
                  </a:ext>
                </a:extLst>
              </p:cNvPr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1258;p27">
                <a:extLst>
                  <a:ext uri="{FF2B5EF4-FFF2-40B4-BE49-F238E27FC236}">
                    <a16:creationId xmlns:a16="http://schemas.microsoft.com/office/drawing/2014/main" id="{D50D2CC4-9945-4BDE-9625-5B34911BFEBA}"/>
                  </a:ext>
                </a:extLst>
              </p:cNvPr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1259;p27">
                <a:extLst>
                  <a:ext uri="{FF2B5EF4-FFF2-40B4-BE49-F238E27FC236}">
                    <a16:creationId xmlns:a16="http://schemas.microsoft.com/office/drawing/2014/main" id="{4D5E4292-77FB-4E81-B09E-A37BBBAA70DA}"/>
                  </a:ext>
                </a:extLst>
              </p:cNvPr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1260;p27">
                <a:extLst>
                  <a:ext uri="{FF2B5EF4-FFF2-40B4-BE49-F238E27FC236}">
                    <a16:creationId xmlns:a16="http://schemas.microsoft.com/office/drawing/2014/main" id="{599E54D9-23A0-4FC7-9D9C-CE7768963FF2}"/>
                  </a:ext>
                </a:extLst>
              </p:cNvPr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1261;p27">
                <a:extLst>
                  <a:ext uri="{FF2B5EF4-FFF2-40B4-BE49-F238E27FC236}">
                    <a16:creationId xmlns:a16="http://schemas.microsoft.com/office/drawing/2014/main" id="{C6CBE81E-99E2-4D3C-ADD9-5698D1953327}"/>
                  </a:ext>
                </a:extLst>
              </p:cNvPr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1262;p27">
              <a:extLst>
                <a:ext uri="{FF2B5EF4-FFF2-40B4-BE49-F238E27FC236}">
                  <a16:creationId xmlns:a16="http://schemas.microsoft.com/office/drawing/2014/main" id="{0BC5CA72-5BC9-438A-A55D-36CBD7A3B7D8}"/>
                </a:ext>
              </a:extLst>
            </p:cNvPr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765" name="Google Shape;1263;p27">
                <a:extLst>
                  <a:ext uri="{FF2B5EF4-FFF2-40B4-BE49-F238E27FC236}">
                    <a16:creationId xmlns:a16="http://schemas.microsoft.com/office/drawing/2014/main" id="{6562399A-7EEA-4C58-8BAF-4B988445632C}"/>
                  </a:ext>
                </a:extLst>
              </p:cNvPr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1264;p27">
                <a:extLst>
                  <a:ext uri="{FF2B5EF4-FFF2-40B4-BE49-F238E27FC236}">
                    <a16:creationId xmlns:a16="http://schemas.microsoft.com/office/drawing/2014/main" id="{008CD024-5697-46FD-BB46-3C70BD137FF6}"/>
                  </a:ext>
                </a:extLst>
              </p:cNvPr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1265;p27">
                <a:extLst>
                  <a:ext uri="{FF2B5EF4-FFF2-40B4-BE49-F238E27FC236}">
                    <a16:creationId xmlns:a16="http://schemas.microsoft.com/office/drawing/2014/main" id="{D0F68D52-4DA6-47D1-BEC0-910683E5D047}"/>
                  </a:ext>
                </a:extLst>
              </p:cNvPr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1266;p27">
                <a:extLst>
                  <a:ext uri="{FF2B5EF4-FFF2-40B4-BE49-F238E27FC236}">
                    <a16:creationId xmlns:a16="http://schemas.microsoft.com/office/drawing/2014/main" id="{2F7D19FC-B0E5-4266-8178-FC428212C711}"/>
                  </a:ext>
                </a:extLst>
              </p:cNvPr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1267;p27">
                <a:extLst>
                  <a:ext uri="{FF2B5EF4-FFF2-40B4-BE49-F238E27FC236}">
                    <a16:creationId xmlns:a16="http://schemas.microsoft.com/office/drawing/2014/main" id="{2579F3A3-F8E5-405C-9090-2AE8CA76C708}"/>
                  </a:ext>
                </a:extLst>
              </p:cNvPr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1268;p27">
                <a:extLst>
                  <a:ext uri="{FF2B5EF4-FFF2-40B4-BE49-F238E27FC236}">
                    <a16:creationId xmlns:a16="http://schemas.microsoft.com/office/drawing/2014/main" id="{27235200-B584-4F81-8BF4-8AB8BF6E5CD3}"/>
                  </a:ext>
                </a:extLst>
              </p:cNvPr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1269;p27">
                <a:extLst>
                  <a:ext uri="{FF2B5EF4-FFF2-40B4-BE49-F238E27FC236}">
                    <a16:creationId xmlns:a16="http://schemas.microsoft.com/office/drawing/2014/main" id="{3DFE3BCE-63EE-48CB-A692-B5CAB3E7CD43}"/>
                  </a:ext>
                </a:extLst>
              </p:cNvPr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1270;p27">
                <a:extLst>
                  <a:ext uri="{FF2B5EF4-FFF2-40B4-BE49-F238E27FC236}">
                    <a16:creationId xmlns:a16="http://schemas.microsoft.com/office/drawing/2014/main" id="{37B2F540-73C2-4731-994C-7249D5171D2F}"/>
                  </a:ext>
                </a:extLst>
              </p:cNvPr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1271;p27">
                <a:extLst>
                  <a:ext uri="{FF2B5EF4-FFF2-40B4-BE49-F238E27FC236}">
                    <a16:creationId xmlns:a16="http://schemas.microsoft.com/office/drawing/2014/main" id="{8F684085-FB8B-43B9-859B-7A31570B530D}"/>
                  </a:ext>
                </a:extLst>
              </p:cNvPr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1272;p27">
                <a:extLst>
                  <a:ext uri="{FF2B5EF4-FFF2-40B4-BE49-F238E27FC236}">
                    <a16:creationId xmlns:a16="http://schemas.microsoft.com/office/drawing/2014/main" id="{74577C47-F503-4799-BC83-0214F54123B9}"/>
                  </a:ext>
                </a:extLst>
              </p:cNvPr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1273;p27">
                <a:extLst>
                  <a:ext uri="{FF2B5EF4-FFF2-40B4-BE49-F238E27FC236}">
                    <a16:creationId xmlns:a16="http://schemas.microsoft.com/office/drawing/2014/main" id="{80764E2B-A4C5-4571-8C0F-759A959F968D}"/>
                  </a:ext>
                </a:extLst>
              </p:cNvPr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1274;p27">
                <a:extLst>
                  <a:ext uri="{FF2B5EF4-FFF2-40B4-BE49-F238E27FC236}">
                    <a16:creationId xmlns:a16="http://schemas.microsoft.com/office/drawing/2014/main" id="{F2DD23B8-20D8-4B39-84AF-08CCDB7026B5}"/>
                  </a:ext>
                </a:extLst>
              </p:cNvPr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1275;p27">
                <a:extLst>
                  <a:ext uri="{FF2B5EF4-FFF2-40B4-BE49-F238E27FC236}">
                    <a16:creationId xmlns:a16="http://schemas.microsoft.com/office/drawing/2014/main" id="{16213DA7-ECBD-4993-8A68-CA0FBF187379}"/>
                  </a:ext>
                </a:extLst>
              </p:cNvPr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1276;p27">
                <a:extLst>
                  <a:ext uri="{FF2B5EF4-FFF2-40B4-BE49-F238E27FC236}">
                    <a16:creationId xmlns:a16="http://schemas.microsoft.com/office/drawing/2014/main" id="{7B6523EE-D0EE-4BB4-AD6D-72263CB77D20}"/>
                  </a:ext>
                </a:extLst>
              </p:cNvPr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1277;p27">
                <a:extLst>
                  <a:ext uri="{FF2B5EF4-FFF2-40B4-BE49-F238E27FC236}">
                    <a16:creationId xmlns:a16="http://schemas.microsoft.com/office/drawing/2014/main" id="{A36C3ECF-85FF-484C-A139-2992F377BC39}"/>
                  </a:ext>
                </a:extLst>
              </p:cNvPr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1278;p27">
                <a:extLst>
                  <a:ext uri="{FF2B5EF4-FFF2-40B4-BE49-F238E27FC236}">
                    <a16:creationId xmlns:a16="http://schemas.microsoft.com/office/drawing/2014/main" id="{5097A5E5-8C95-4343-B851-2C9F0D8ECA7B}"/>
                  </a:ext>
                </a:extLst>
              </p:cNvPr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" name="Google Shape;1279;p27">
              <a:extLst>
                <a:ext uri="{FF2B5EF4-FFF2-40B4-BE49-F238E27FC236}">
                  <a16:creationId xmlns:a16="http://schemas.microsoft.com/office/drawing/2014/main" id="{A6AA515E-A6E8-47A2-A757-07F219DBEAA3}"/>
                </a:ext>
              </a:extLst>
            </p:cNvPr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749" name="Google Shape;1280;p27">
                <a:extLst>
                  <a:ext uri="{FF2B5EF4-FFF2-40B4-BE49-F238E27FC236}">
                    <a16:creationId xmlns:a16="http://schemas.microsoft.com/office/drawing/2014/main" id="{8D1AC79B-B8CD-4077-B140-D74BA399668A}"/>
                  </a:ext>
                </a:extLst>
              </p:cNvPr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1281;p27">
                <a:extLst>
                  <a:ext uri="{FF2B5EF4-FFF2-40B4-BE49-F238E27FC236}">
                    <a16:creationId xmlns:a16="http://schemas.microsoft.com/office/drawing/2014/main" id="{84B5B2D8-12F2-410D-B8A6-D6DAD669B4AA}"/>
                  </a:ext>
                </a:extLst>
              </p:cNvPr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1282;p27">
                <a:extLst>
                  <a:ext uri="{FF2B5EF4-FFF2-40B4-BE49-F238E27FC236}">
                    <a16:creationId xmlns:a16="http://schemas.microsoft.com/office/drawing/2014/main" id="{3130F370-B60E-4445-AC7B-6AC14485E971}"/>
                  </a:ext>
                </a:extLst>
              </p:cNvPr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1283;p27">
                <a:extLst>
                  <a:ext uri="{FF2B5EF4-FFF2-40B4-BE49-F238E27FC236}">
                    <a16:creationId xmlns:a16="http://schemas.microsoft.com/office/drawing/2014/main" id="{1F9A6AC1-7F7B-4E1C-80B2-797ED5599349}"/>
                  </a:ext>
                </a:extLst>
              </p:cNvPr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1284;p27">
                <a:extLst>
                  <a:ext uri="{FF2B5EF4-FFF2-40B4-BE49-F238E27FC236}">
                    <a16:creationId xmlns:a16="http://schemas.microsoft.com/office/drawing/2014/main" id="{3888962E-5543-4DF7-B17D-5DA3E1B2498D}"/>
                  </a:ext>
                </a:extLst>
              </p:cNvPr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1285;p27">
                <a:extLst>
                  <a:ext uri="{FF2B5EF4-FFF2-40B4-BE49-F238E27FC236}">
                    <a16:creationId xmlns:a16="http://schemas.microsoft.com/office/drawing/2014/main" id="{12AB1FEA-6FE0-4EB3-B7F3-93BAE0032CD0}"/>
                  </a:ext>
                </a:extLst>
              </p:cNvPr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1286;p27">
                <a:extLst>
                  <a:ext uri="{FF2B5EF4-FFF2-40B4-BE49-F238E27FC236}">
                    <a16:creationId xmlns:a16="http://schemas.microsoft.com/office/drawing/2014/main" id="{F71C4A01-59FE-441A-8F43-BE9F07BDEBBC}"/>
                  </a:ext>
                </a:extLst>
              </p:cNvPr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1287;p27">
                <a:extLst>
                  <a:ext uri="{FF2B5EF4-FFF2-40B4-BE49-F238E27FC236}">
                    <a16:creationId xmlns:a16="http://schemas.microsoft.com/office/drawing/2014/main" id="{E37BD3BA-F945-4B67-93E2-46C0DFFCA6B6}"/>
                  </a:ext>
                </a:extLst>
              </p:cNvPr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1288;p27">
                <a:extLst>
                  <a:ext uri="{FF2B5EF4-FFF2-40B4-BE49-F238E27FC236}">
                    <a16:creationId xmlns:a16="http://schemas.microsoft.com/office/drawing/2014/main" id="{65DC14C4-15C4-4938-9893-DE6E12384EF1}"/>
                  </a:ext>
                </a:extLst>
              </p:cNvPr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1289;p27">
                <a:extLst>
                  <a:ext uri="{FF2B5EF4-FFF2-40B4-BE49-F238E27FC236}">
                    <a16:creationId xmlns:a16="http://schemas.microsoft.com/office/drawing/2014/main" id="{1FEDB336-5CE1-4AF7-BBEF-2F33A0ECBB56}"/>
                  </a:ext>
                </a:extLst>
              </p:cNvPr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1290;p27">
                <a:extLst>
                  <a:ext uri="{FF2B5EF4-FFF2-40B4-BE49-F238E27FC236}">
                    <a16:creationId xmlns:a16="http://schemas.microsoft.com/office/drawing/2014/main" id="{8EAFE49C-8F05-4EB8-8E90-507B9FB1E83C}"/>
                  </a:ext>
                </a:extLst>
              </p:cNvPr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1291;p27">
                <a:extLst>
                  <a:ext uri="{FF2B5EF4-FFF2-40B4-BE49-F238E27FC236}">
                    <a16:creationId xmlns:a16="http://schemas.microsoft.com/office/drawing/2014/main" id="{DD30AF25-106B-48AE-A2CD-3DD2A2630591}"/>
                  </a:ext>
                </a:extLst>
              </p:cNvPr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1292;p27">
                <a:extLst>
                  <a:ext uri="{FF2B5EF4-FFF2-40B4-BE49-F238E27FC236}">
                    <a16:creationId xmlns:a16="http://schemas.microsoft.com/office/drawing/2014/main" id="{2ACA93BD-5E32-4A79-AEF6-42631789B782}"/>
                  </a:ext>
                </a:extLst>
              </p:cNvPr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1293;p27">
                <a:extLst>
                  <a:ext uri="{FF2B5EF4-FFF2-40B4-BE49-F238E27FC236}">
                    <a16:creationId xmlns:a16="http://schemas.microsoft.com/office/drawing/2014/main" id="{F4864498-BAD4-48FD-B547-5A0B7BD053B2}"/>
                  </a:ext>
                </a:extLst>
              </p:cNvPr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1294;p27">
                <a:extLst>
                  <a:ext uri="{FF2B5EF4-FFF2-40B4-BE49-F238E27FC236}">
                    <a16:creationId xmlns:a16="http://schemas.microsoft.com/office/drawing/2014/main" id="{366F729F-7287-4266-B7C3-AA2B5A440992}"/>
                  </a:ext>
                </a:extLst>
              </p:cNvPr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1295;p27">
                <a:extLst>
                  <a:ext uri="{FF2B5EF4-FFF2-40B4-BE49-F238E27FC236}">
                    <a16:creationId xmlns:a16="http://schemas.microsoft.com/office/drawing/2014/main" id="{58A48BE9-7D20-4383-AECC-7F03B4C0BD3C}"/>
                  </a:ext>
                </a:extLst>
              </p:cNvPr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9" name="Google Shape;1296;p27">
              <a:extLst>
                <a:ext uri="{FF2B5EF4-FFF2-40B4-BE49-F238E27FC236}">
                  <a16:creationId xmlns:a16="http://schemas.microsoft.com/office/drawing/2014/main" id="{10EFD44E-852C-40D7-AC48-0C9997C2F42A}"/>
                </a:ext>
              </a:extLst>
            </p:cNvPr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1297;p27">
              <a:extLst>
                <a:ext uri="{FF2B5EF4-FFF2-40B4-BE49-F238E27FC236}">
                  <a16:creationId xmlns:a16="http://schemas.microsoft.com/office/drawing/2014/main" id="{33B5CC12-235F-4D8A-B477-21D53363A635}"/>
                </a:ext>
              </a:extLst>
            </p:cNvPr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1298;p27">
              <a:extLst>
                <a:ext uri="{FF2B5EF4-FFF2-40B4-BE49-F238E27FC236}">
                  <a16:creationId xmlns:a16="http://schemas.microsoft.com/office/drawing/2014/main" id="{624EA9FC-3290-42AA-A14E-02FDF26B8B01}"/>
                </a:ext>
              </a:extLst>
            </p:cNvPr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1299;p27">
              <a:extLst>
                <a:ext uri="{FF2B5EF4-FFF2-40B4-BE49-F238E27FC236}">
                  <a16:creationId xmlns:a16="http://schemas.microsoft.com/office/drawing/2014/main" id="{E67AB468-5DDD-4261-92ED-AAE51CFCA9D8}"/>
                </a:ext>
              </a:extLst>
            </p:cNvPr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1300;p27">
              <a:extLst>
                <a:ext uri="{FF2B5EF4-FFF2-40B4-BE49-F238E27FC236}">
                  <a16:creationId xmlns:a16="http://schemas.microsoft.com/office/drawing/2014/main" id="{B59C8246-27C7-4D8B-A89C-54EE76A3A98F}"/>
                </a:ext>
              </a:extLst>
            </p:cNvPr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4" name="Google Shape;1301;p27">
              <a:extLst>
                <a:ext uri="{FF2B5EF4-FFF2-40B4-BE49-F238E27FC236}">
                  <a16:creationId xmlns:a16="http://schemas.microsoft.com/office/drawing/2014/main" id="{8A8D1B69-5B42-4D28-A84E-654201218E20}"/>
                </a:ext>
              </a:extLst>
            </p:cNvPr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733" name="Google Shape;1302;p27">
                <a:extLst>
                  <a:ext uri="{FF2B5EF4-FFF2-40B4-BE49-F238E27FC236}">
                    <a16:creationId xmlns:a16="http://schemas.microsoft.com/office/drawing/2014/main" id="{E7ADFD02-4030-4648-A36F-9BC3D178D3DC}"/>
                  </a:ext>
                </a:extLst>
              </p:cNvPr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1303;p27">
                <a:extLst>
                  <a:ext uri="{FF2B5EF4-FFF2-40B4-BE49-F238E27FC236}">
                    <a16:creationId xmlns:a16="http://schemas.microsoft.com/office/drawing/2014/main" id="{6FE4D3F8-5684-4764-8C18-27FCE20249D8}"/>
                  </a:ext>
                </a:extLst>
              </p:cNvPr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1304;p27">
                <a:extLst>
                  <a:ext uri="{FF2B5EF4-FFF2-40B4-BE49-F238E27FC236}">
                    <a16:creationId xmlns:a16="http://schemas.microsoft.com/office/drawing/2014/main" id="{D88C4E11-FF7F-47FF-8B2F-0F594D01E99C}"/>
                  </a:ext>
                </a:extLst>
              </p:cNvPr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1305;p27">
                <a:extLst>
                  <a:ext uri="{FF2B5EF4-FFF2-40B4-BE49-F238E27FC236}">
                    <a16:creationId xmlns:a16="http://schemas.microsoft.com/office/drawing/2014/main" id="{F00B7E84-6868-44F1-ADC6-931211749462}"/>
                  </a:ext>
                </a:extLst>
              </p:cNvPr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1306;p27">
                <a:extLst>
                  <a:ext uri="{FF2B5EF4-FFF2-40B4-BE49-F238E27FC236}">
                    <a16:creationId xmlns:a16="http://schemas.microsoft.com/office/drawing/2014/main" id="{F211F969-B9AA-4C1A-A2E8-E0375CC8FFFD}"/>
                  </a:ext>
                </a:extLst>
              </p:cNvPr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1307;p27">
                <a:extLst>
                  <a:ext uri="{FF2B5EF4-FFF2-40B4-BE49-F238E27FC236}">
                    <a16:creationId xmlns:a16="http://schemas.microsoft.com/office/drawing/2014/main" id="{F869951D-B823-4CB1-A540-A0DCDC9E8A4A}"/>
                  </a:ext>
                </a:extLst>
              </p:cNvPr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1308;p27">
                <a:extLst>
                  <a:ext uri="{FF2B5EF4-FFF2-40B4-BE49-F238E27FC236}">
                    <a16:creationId xmlns:a16="http://schemas.microsoft.com/office/drawing/2014/main" id="{C12B0D16-7538-4092-B491-98BA791A5C50}"/>
                  </a:ext>
                </a:extLst>
              </p:cNvPr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1309;p27">
                <a:extLst>
                  <a:ext uri="{FF2B5EF4-FFF2-40B4-BE49-F238E27FC236}">
                    <a16:creationId xmlns:a16="http://schemas.microsoft.com/office/drawing/2014/main" id="{E22461E6-B98D-4D23-85EB-DBD27F43EE8D}"/>
                  </a:ext>
                </a:extLst>
              </p:cNvPr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1310;p27">
                <a:extLst>
                  <a:ext uri="{FF2B5EF4-FFF2-40B4-BE49-F238E27FC236}">
                    <a16:creationId xmlns:a16="http://schemas.microsoft.com/office/drawing/2014/main" id="{4AE4706A-EC7E-4689-83C6-D9E8A34A551F}"/>
                  </a:ext>
                </a:extLst>
              </p:cNvPr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1311;p27">
                <a:extLst>
                  <a:ext uri="{FF2B5EF4-FFF2-40B4-BE49-F238E27FC236}">
                    <a16:creationId xmlns:a16="http://schemas.microsoft.com/office/drawing/2014/main" id="{1D578273-1228-4F3C-BCEC-5513E18151CF}"/>
                  </a:ext>
                </a:extLst>
              </p:cNvPr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1312;p27">
                <a:extLst>
                  <a:ext uri="{FF2B5EF4-FFF2-40B4-BE49-F238E27FC236}">
                    <a16:creationId xmlns:a16="http://schemas.microsoft.com/office/drawing/2014/main" id="{635BF6E0-0677-43B6-AE3C-4A7D800C946E}"/>
                  </a:ext>
                </a:extLst>
              </p:cNvPr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1313;p27">
                <a:extLst>
                  <a:ext uri="{FF2B5EF4-FFF2-40B4-BE49-F238E27FC236}">
                    <a16:creationId xmlns:a16="http://schemas.microsoft.com/office/drawing/2014/main" id="{AD1387FC-9917-4311-9CC1-381017D48B5B}"/>
                  </a:ext>
                </a:extLst>
              </p:cNvPr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1314;p27">
                <a:extLst>
                  <a:ext uri="{FF2B5EF4-FFF2-40B4-BE49-F238E27FC236}">
                    <a16:creationId xmlns:a16="http://schemas.microsoft.com/office/drawing/2014/main" id="{9E33C635-3523-4467-806F-4F12F3A126DE}"/>
                  </a:ext>
                </a:extLst>
              </p:cNvPr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1315;p27">
                <a:extLst>
                  <a:ext uri="{FF2B5EF4-FFF2-40B4-BE49-F238E27FC236}">
                    <a16:creationId xmlns:a16="http://schemas.microsoft.com/office/drawing/2014/main" id="{830E894D-A58B-4050-A05F-261E908B046B}"/>
                  </a:ext>
                </a:extLst>
              </p:cNvPr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1316;p27">
                <a:extLst>
                  <a:ext uri="{FF2B5EF4-FFF2-40B4-BE49-F238E27FC236}">
                    <a16:creationId xmlns:a16="http://schemas.microsoft.com/office/drawing/2014/main" id="{8FA2FFA4-060E-444A-B957-49867D9E1330}"/>
                  </a:ext>
                </a:extLst>
              </p:cNvPr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1317;p27">
                <a:extLst>
                  <a:ext uri="{FF2B5EF4-FFF2-40B4-BE49-F238E27FC236}">
                    <a16:creationId xmlns:a16="http://schemas.microsoft.com/office/drawing/2014/main" id="{718B278F-32A9-41EB-B951-6CEA826BF982}"/>
                  </a:ext>
                </a:extLst>
              </p:cNvPr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1318;p27">
              <a:extLst>
                <a:ext uri="{FF2B5EF4-FFF2-40B4-BE49-F238E27FC236}">
                  <a16:creationId xmlns:a16="http://schemas.microsoft.com/office/drawing/2014/main" id="{5CBC7BB6-F938-4DEC-BCEC-EB45B258B640}"/>
                </a:ext>
              </a:extLst>
            </p:cNvPr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717" name="Google Shape;1319;p27">
                <a:extLst>
                  <a:ext uri="{FF2B5EF4-FFF2-40B4-BE49-F238E27FC236}">
                    <a16:creationId xmlns:a16="http://schemas.microsoft.com/office/drawing/2014/main" id="{478AE77C-8422-4986-8EC6-13E676FABF2B}"/>
                  </a:ext>
                </a:extLst>
              </p:cNvPr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1320;p27">
                <a:extLst>
                  <a:ext uri="{FF2B5EF4-FFF2-40B4-BE49-F238E27FC236}">
                    <a16:creationId xmlns:a16="http://schemas.microsoft.com/office/drawing/2014/main" id="{FDDD918C-A0AB-471D-8082-F28E8A523C1A}"/>
                  </a:ext>
                </a:extLst>
              </p:cNvPr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1321;p27">
                <a:extLst>
                  <a:ext uri="{FF2B5EF4-FFF2-40B4-BE49-F238E27FC236}">
                    <a16:creationId xmlns:a16="http://schemas.microsoft.com/office/drawing/2014/main" id="{1A364983-D600-4D35-9C31-333F7345F00C}"/>
                  </a:ext>
                </a:extLst>
              </p:cNvPr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1322;p27">
                <a:extLst>
                  <a:ext uri="{FF2B5EF4-FFF2-40B4-BE49-F238E27FC236}">
                    <a16:creationId xmlns:a16="http://schemas.microsoft.com/office/drawing/2014/main" id="{A9329827-E591-4D19-BA2A-E2B79CBF6B13}"/>
                  </a:ext>
                </a:extLst>
              </p:cNvPr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1323;p27">
                <a:extLst>
                  <a:ext uri="{FF2B5EF4-FFF2-40B4-BE49-F238E27FC236}">
                    <a16:creationId xmlns:a16="http://schemas.microsoft.com/office/drawing/2014/main" id="{A7CF8C53-A9A5-481B-BD32-3EA59AC76AE4}"/>
                  </a:ext>
                </a:extLst>
              </p:cNvPr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1324;p27">
                <a:extLst>
                  <a:ext uri="{FF2B5EF4-FFF2-40B4-BE49-F238E27FC236}">
                    <a16:creationId xmlns:a16="http://schemas.microsoft.com/office/drawing/2014/main" id="{12B57B01-1981-464A-B624-39BC88D91CFB}"/>
                  </a:ext>
                </a:extLst>
              </p:cNvPr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1325;p27">
                <a:extLst>
                  <a:ext uri="{FF2B5EF4-FFF2-40B4-BE49-F238E27FC236}">
                    <a16:creationId xmlns:a16="http://schemas.microsoft.com/office/drawing/2014/main" id="{A7C838BD-C56B-4472-ABE5-748E5FE1DE52}"/>
                  </a:ext>
                </a:extLst>
              </p:cNvPr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1326;p27">
                <a:extLst>
                  <a:ext uri="{FF2B5EF4-FFF2-40B4-BE49-F238E27FC236}">
                    <a16:creationId xmlns:a16="http://schemas.microsoft.com/office/drawing/2014/main" id="{1B93C4D0-B367-4F0C-8E6B-BE05A162DB94}"/>
                  </a:ext>
                </a:extLst>
              </p:cNvPr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1327;p27">
                <a:extLst>
                  <a:ext uri="{FF2B5EF4-FFF2-40B4-BE49-F238E27FC236}">
                    <a16:creationId xmlns:a16="http://schemas.microsoft.com/office/drawing/2014/main" id="{EF0C5C5E-3AD3-4F38-9172-2C85D792DA4B}"/>
                  </a:ext>
                </a:extLst>
              </p:cNvPr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1328;p27">
                <a:extLst>
                  <a:ext uri="{FF2B5EF4-FFF2-40B4-BE49-F238E27FC236}">
                    <a16:creationId xmlns:a16="http://schemas.microsoft.com/office/drawing/2014/main" id="{294B1926-EF67-489F-8A3C-9D658360EF30}"/>
                  </a:ext>
                </a:extLst>
              </p:cNvPr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1329;p27">
                <a:extLst>
                  <a:ext uri="{FF2B5EF4-FFF2-40B4-BE49-F238E27FC236}">
                    <a16:creationId xmlns:a16="http://schemas.microsoft.com/office/drawing/2014/main" id="{3F08EFA8-FA5A-40FC-B832-10D62A5760F4}"/>
                  </a:ext>
                </a:extLst>
              </p:cNvPr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1330;p27">
                <a:extLst>
                  <a:ext uri="{FF2B5EF4-FFF2-40B4-BE49-F238E27FC236}">
                    <a16:creationId xmlns:a16="http://schemas.microsoft.com/office/drawing/2014/main" id="{1CA65C11-A5FD-4ECE-8A95-490243AD130A}"/>
                  </a:ext>
                </a:extLst>
              </p:cNvPr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1331;p27">
                <a:extLst>
                  <a:ext uri="{FF2B5EF4-FFF2-40B4-BE49-F238E27FC236}">
                    <a16:creationId xmlns:a16="http://schemas.microsoft.com/office/drawing/2014/main" id="{611AB83A-EDF1-472B-B9A7-44C777CC9F21}"/>
                  </a:ext>
                </a:extLst>
              </p:cNvPr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1332;p27">
                <a:extLst>
                  <a:ext uri="{FF2B5EF4-FFF2-40B4-BE49-F238E27FC236}">
                    <a16:creationId xmlns:a16="http://schemas.microsoft.com/office/drawing/2014/main" id="{3D9B375F-7AD4-489C-9A90-CD89D58D1DE9}"/>
                  </a:ext>
                </a:extLst>
              </p:cNvPr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1333;p27">
                <a:extLst>
                  <a:ext uri="{FF2B5EF4-FFF2-40B4-BE49-F238E27FC236}">
                    <a16:creationId xmlns:a16="http://schemas.microsoft.com/office/drawing/2014/main" id="{F8999AB5-56D0-460E-A02E-DF74B1C5542C}"/>
                  </a:ext>
                </a:extLst>
              </p:cNvPr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1334;p27">
                <a:extLst>
                  <a:ext uri="{FF2B5EF4-FFF2-40B4-BE49-F238E27FC236}">
                    <a16:creationId xmlns:a16="http://schemas.microsoft.com/office/drawing/2014/main" id="{7D29928D-C601-4975-87EB-3CA7DC306BD6}"/>
                  </a:ext>
                </a:extLst>
              </p:cNvPr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1335;p27">
              <a:extLst>
                <a:ext uri="{FF2B5EF4-FFF2-40B4-BE49-F238E27FC236}">
                  <a16:creationId xmlns:a16="http://schemas.microsoft.com/office/drawing/2014/main" id="{057232E8-1496-4C79-8970-90B0AFAE6860}"/>
                </a:ext>
              </a:extLst>
            </p:cNvPr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701" name="Google Shape;1336;p27">
                <a:extLst>
                  <a:ext uri="{FF2B5EF4-FFF2-40B4-BE49-F238E27FC236}">
                    <a16:creationId xmlns:a16="http://schemas.microsoft.com/office/drawing/2014/main" id="{2470F62A-BCD6-4E37-9C31-E363EB989BDC}"/>
                  </a:ext>
                </a:extLst>
              </p:cNvPr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1337;p27">
                <a:extLst>
                  <a:ext uri="{FF2B5EF4-FFF2-40B4-BE49-F238E27FC236}">
                    <a16:creationId xmlns:a16="http://schemas.microsoft.com/office/drawing/2014/main" id="{CA5F2D68-0879-4572-86C7-60040228C41A}"/>
                  </a:ext>
                </a:extLst>
              </p:cNvPr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1338;p27">
                <a:extLst>
                  <a:ext uri="{FF2B5EF4-FFF2-40B4-BE49-F238E27FC236}">
                    <a16:creationId xmlns:a16="http://schemas.microsoft.com/office/drawing/2014/main" id="{1A07D2A3-802A-4D80-819E-FE8A29EC0DF6}"/>
                  </a:ext>
                </a:extLst>
              </p:cNvPr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1339;p27">
                <a:extLst>
                  <a:ext uri="{FF2B5EF4-FFF2-40B4-BE49-F238E27FC236}">
                    <a16:creationId xmlns:a16="http://schemas.microsoft.com/office/drawing/2014/main" id="{51FF2742-D468-42D1-A497-9F2AED4319EC}"/>
                  </a:ext>
                </a:extLst>
              </p:cNvPr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1340;p27">
                <a:extLst>
                  <a:ext uri="{FF2B5EF4-FFF2-40B4-BE49-F238E27FC236}">
                    <a16:creationId xmlns:a16="http://schemas.microsoft.com/office/drawing/2014/main" id="{5A00373A-A7EF-481E-B1D3-C4998A36FA3E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1341;p27">
                <a:extLst>
                  <a:ext uri="{FF2B5EF4-FFF2-40B4-BE49-F238E27FC236}">
                    <a16:creationId xmlns:a16="http://schemas.microsoft.com/office/drawing/2014/main" id="{F09531D1-990A-48E6-AE63-319F9949E06D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1342;p27">
                <a:extLst>
                  <a:ext uri="{FF2B5EF4-FFF2-40B4-BE49-F238E27FC236}">
                    <a16:creationId xmlns:a16="http://schemas.microsoft.com/office/drawing/2014/main" id="{BD5BFBF0-E501-4CBD-84FF-98CB20BD06FD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1343;p27">
                <a:extLst>
                  <a:ext uri="{FF2B5EF4-FFF2-40B4-BE49-F238E27FC236}">
                    <a16:creationId xmlns:a16="http://schemas.microsoft.com/office/drawing/2014/main" id="{E1F7BD8B-8C79-4481-8E1E-A6F005DBB3F0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1344;p27">
                <a:extLst>
                  <a:ext uri="{FF2B5EF4-FFF2-40B4-BE49-F238E27FC236}">
                    <a16:creationId xmlns:a16="http://schemas.microsoft.com/office/drawing/2014/main" id="{EA1B2FCD-C6D2-451F-A583-744B7FF94F86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1345;p27">
                <a:extLst>
                  <a:ext uri="{FF2B5EF4-FFF2-40B4-BE49-F238E27FC236}">
                    <a16:creationId xmlns:a16="http://schemas.microsoft.com/office/drawing/2014/main" id="{A73F628F-3F1C-483C-9B5C-0A65F9087E10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1346;p27">
                <a:extLst>
                  <a:ext uri="{FF2B5EF4-FFF2-40B4-BE49-F238E27FC236}">
                    <a16:creationId xmlns:a16="http://schemas.microsoft.com/office/drawing/2014/main" id="{5F87E9E2-152A-46B6-9EFE-2FE744C0C470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1347;p27">
                <a:extLst>
                  <a:ext uri="{FF2B5EF4-FFF2-40B4-BE49-F238E27FC236}">
                    <a16:creationId xmlns:a16="http://schemas.microsoft.com/office/drawing/2014/main" id="{F7243795-35D3-4B1E-B541-4DBF08A73ACD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1348;p27">
                <a:extLst>
                  <a:ext uri="{FF2B5EF4-FFF2-40B4-BE49-F238E27FC236}">
                    <a16:creationId xmlns:a16="http://schemas.microsoft.com/office/drawing/2014/main" id="{C9C4429C-2F46-4E97-AEB8-3E99109F650B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1349;p27">
                <a:extLst>
                  <a:ext uri="{FF2B5EF4-FFF2-40B4-BE49-F238E27FC236}">
                    <a16:creationId xmlns:a16="http://schemas.microsoft.com/office/drawing/2014/main" id="{F5EA0CDF-8CEC-4692-B6A4-D16D93D101CE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1350;p27">
                <a:extLst>
                  <a:ext uri="{FF2B5EF4-FFF2-40B4-BE49-F238E27FC236}">
                    <a16:creationId xmlns:a16="http://schemas.microsoft.com/office/drawing/2014/main" id="{D345E404-6187-4F3B-B7D1-BAA84F313ADE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1351;p27">
                <a:extLst>
                  <a:ext uri="{FF2B5EF4-FFF2-40B4-BE49-F238E27FC236}">
                    <a16:creationId xmlns:a16="http://schemas.microsoft.com/office/drawing/2014/main" id="{51D6726C-A498-425A-A52E-B4863FAA0622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1352;p27">
              <a:extLst>
                <a:ext uri="{FF2B5EF4-FFF2-40B4-BE49-F238E27FC236}">
                  <a16:creationId xmlns:a16="http://schemas.microsoft.com/office/drawing/2014/main" id="{C5A8CB64-F1C3-4816-A94A-62CDF0E1ED6D}"/>
                </a:ext>
              </a:extLst>
            </p:cNvPr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685" name="Google Shape;1353;p27">
                <a:extLst>
                  <a:ext uri="{FF2B5EF4-FFF2-40B4-BE49-F238E27FC236}">
                    <a16:creationId xmlns:a16="http://schemas.microsoft.com/office/drawing/2014/main" id="{BF516D07-A7FE-4358-9C97-A63781272F27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1354;p27">
                <a:extLst>
                  <a:ext uri="{FF2B5EF4-FFF2-40B4-BE49-F238E27FC236}">
                    <a16:creationId xmlns:a16="http://schemas.microsoft.com/office/drawing/2014/main" id="{E34935A4-17A8-4DCD-B1FB-052120BAFB34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1355;p27">
                <a:extLst>
                  <a:ext uri="{FF2B5EF4-FFF2-40B4-BE49-F238E27FC236}">
                    <a16:creationId xmlns:a16="http://schemas.microsoft.com/office/drawing/2014/main" id="{BD71B29E-71AD-4A1B-ADB1-9FB282EEFD4E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1356;p27">
                <a:extLst>
                  <a:ext uri="{FF2B5EF4-FFF2-40B4-BE49-F238E27FC236}">
                    <a16:creationId xmlns:a16="http://schemas.microsoft.com/office/drawing/2014/main" id="{64E757C6-F471-4B7F-8F4A-528FA5B3AE4C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1357;p27">
                <a:extLst>
                  <a:ext uri="{FF2B5EF4-FFF2-40B4-BE49-F238E27FC236}">
                    <a16:creationId xmlns:a16="http://schemas.microsoft.com/office/drawing/2014/main" id="{AC7FBB7C-69E5-4A6D-91EA-A4A0A5A90725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1358;p27">
                <a:extLst>
                  <a:ext uri="{FF2B5EF4-FFF2-40B4-BE49-F238E27FC236}">
                    <a16:creationId xmlns:a16="http://schemas.microsoft.com/office/drawing/2014/main" id="{19AB9015-180A-49DA-BDFE-28F08AFD0106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1359;p27">
                <a:extLst>
                  <a:ext uri="{FF2B5EF4-FFF2-40B4-BE49-F238E27FC236}">
                    <a16:creationId xmlns:a16="http://schemas.microsoft.com/office/drawing/2014/main" id="{865CA9FD-B5F8-49CF-AA28-D8F0B96A9514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1360;p27">
                <a:extLst>
                  <a:ext uri="{FF2B5EF4-FFF2-40B4-BE49-F238E27FC236}">
                    <a16:creationId xmlns:a16="http://schemas.microsoft.com/office/drawing/2014/main" id="{BBB04523-AE5F-445B-A266-D224CA01513E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1361;p27">
                <a:extLst>
                  <a:ext uri="{FF2B5EF4-FFF2-40B4-BE49-F238E27FC236}">
                    <a16:creationId xmlns:a16="http://schemas.microsoft.com/office/drawing/2014/main" id="{8141C771-3D7A-43F5-8797-62B23D8FE4DF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1362;p27">
                <a:extLst>
                  <a:ext uri="{FF2B5EF4-FFF2-40B4-BE49-F238E27FC236}">
                    <a16:creationId xmlns:a16="http://schemas.microsoft.com/office/drawing/2014/main" id="{31D43938-ED4F-4A75-B946-2DBD58D9A872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1363;p27">
                <a:extLst>
                  <a:ext uri="{FF2B5EF4-FFF2-40B4-BE49-F238E27FC236}">
                    <a16:creationId xmlns:a16="http://schemas.microsoft.com/office/drawing/2014/main" id="{0A3268DE-B0B5-4567-9E95-741C022A1996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1364;p27">
                <a:extLst>
                  <a:ext uri="{FF2B5EF4-FFF2-40B4-BE49-F238E27FC236}">
                    <a16:creationId xmlns:a16="http://schemas.microsoft.com/office/drawing/2014/main" id="{6A8E8A47-CFB6-4337-AEDD-C8513F140AAC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1365;p27">
                <a:extLst>
                  <a:ext uri="{FF2B5EF4-FFF2-40B4-BE49-F238E27FC236}">
                    <a16:creationId xmlns:a16="http://schemas.microsoft.com/office/drawing/2014/main" id="{9C26FE38-3B83-4684-B264-3AD0BEDB4645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1366;p27">
                <a:extLst>
                  <a:ext uri="{FF2B5EF4-FFF2-40B4-BE49-F238E27FC236}">
                    <a16:creationId xmlns:a16="http://schemas.microsoft.com/office/drawing/2014/main" id="{A03525F8-CFF0-47BB-A844-202A453F2998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1367;p27">
                <a:extLst>
                  <a:ext uri="{FF2B5EF4-FFF2-40B4-BE49-F238E27FC236}">
                    <a16:creationId xmlns:a16="http://schemas.microsoft.com/office/drawing/2014/main" id="{50B8B9D6-EC12-4B64-BAAC-788AC13C2DE7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1368;p27">
                <a:extLst>
                  <a:ext uri="{FF2B5EF4-FFF2-40B4-BE49-F238E27FC236}">
                    <a16:creationId xmlns:a16="http://schemas.microsoft.com/office/drawing/2014/main" id="{E124D642-8D46-425F-99A0-D409EE89B5FF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1369;p27">
              <a:extLst>
                <a:ext uri="{FF2B5EF4-FFF2-40B4-BE49-F238E27FC236}">
                  <a16:creationId xmlns:a16="http://schemas.microsoft.com/office/drawing/2014/main" id="{B491D16A-9EDF-401D-9D5F-2059AB0F72E9}"/>
                </a:ext>
              </a:extLst>
            </p:cNvPr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669" name="Google Shape;1370;p27">
                <a:extLst>
                  <a:ext uri="{FF2B5EF4-FFF2-40B4-BE49-F238E27FC236}">
                    <a16:creationId xmlns:a16="http://schemas.microsoft.com/office/drawing/2014/main" id="{DF353A89-F010-48A7-9E44-EAB8FECC1D48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1371;p27">
                <a:extLst>
                  <a:ext uri="{FF2B5EF4-FFF2-40B4-BE49-F238E27FC236}">
                    <a16:creationId xmlns:a16="http://schemas.microsoft.com/office/drawing/2014/main" id="{F9918408-107E-474D-968E-3DD2D6F580BA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1372;p27">
                <a:extLst>
                  <a:ext uri="{FF2B5EF4-FFF2-40B4-BE49-F238E27FC236}">
                    <a16:creationId xmlns:a16="http://schemas.microsoft.com/office/drawing/2014/main" id="{1A566D5F-6C70-40B2-88AB-535996579313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1373;p27">
                <a:extLst>
                  <a:ext uri="{FF2B5EF4-FFF2-40B4-BE49-F238E27FC236}">
                    <a16:creationId xmlns:a16="http://schemas.microsoft.com/office/drawing/2014/main" id="{CBC68CD1-918F-4C7F-AFC3-08DC459F29BE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1374;p27">
                <a:extLst>
                  <a:ext uri="{FF2B5EF4-FFF2-40B4-BE49-F238E27FC236}">
                    <a16:creationId xmlns:a16="http://schemas.microsoft.com/office/drawing/2014/main" id="{3F013C85-1825-4D4D-A466-47D86F64C9E9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1375;p27">
                <a:extLst>
                  <a:ext uri="{FF2B5EF4-FFF2-40B4-BE49-F238E27FC236}">
                    <a16:creationId xmlns:a16="http://schemas.microsoft.com/office/drawing/2014/main" id="{3A9B4815-6075-48BF-8357-9ECAF739A980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1376;p27">
                <a:extLst>
                  <a:ext uri="{FF2B5EF4-FFF2-40B4-BE49-F238E27FC236}">
                    <a16:creationId xmlns:a16="http://schemas.microsoft.com/office/drawing/2014/main" id="{7DB342DB-FACF-47BE-AF64-0E88A889E06B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1377;p27">
                <a:extLst>
                  <a:ext uri="{FF2B5EF4-FFF2-40B4-BE49-F238E27FC236}">
                    <a16:creationId xmlns:a16="http://schemas.microsoft.com/office/drawing/2014/main" id="{4E9752DF-FFE5-438A-B451-2C6F366BA93B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1378;p27">
                <a:extLst>
                  <a:ext uri="{FF2B5EF4-FFF2-40B4-BE49-F238E27FC236}">
                    <a16:creationId xmlns:a16="http://schemas.microsoft.com/office/drawing/2014/main" id="{2A9C4E7B-3A62-492F-8BC1-C2DA9C1F6C58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1379;p27">
                <a:extLst>
                  <a:ext uri="{FF2B5EF4-FFF2-40B4-BE49-F238E27FC236}">
                    <a16:creationId xmlns:a16="http://schemas.microsoft.com/office/drawing/2014/main" id="{0CE6B2F7-8036-4C7E-B054-AA5B570AF281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1380;p27">
                <a:extLst>
                  <a:ext uri="{FF2B5EF4-FFF2-40B4-BE49-F238E27FC236}">
                    <a16:creationId xmlns:a16="http://schemas.microsoft.com/office/drawing/2014/main" id="{ED868E3A-B481-453D-A110-9B4BDA269AA5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1381;p27">
                <a:extLst>
                  <a:ext uri="{FF2B5EF4-FFF2-40B4-BE49-F238E27FC236}">
                    <a16:creationId xmlns:a16="http://schemas.microsoft.com/office/drawing/2014/main" id="{DAC65EC6-4A42-47A1-BC25-EAD1363E6263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1382;p27">
                <a:extLst>
                  <a:ext uri="{FF2B5EF4-FFF2-40B4-BE49-F238E27FC236}">
                    <a16:creationId xmlns:a16="http://schemas.microsoft.com/office/drawing/2014/main" id="{78FDBFF6-AF66-4E5F-8709-4AC4CD5596A1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1383;p27">
                <a:extLst>
                  <a:ext uri="{FF2B5EF4-FFF2-40B4-BE49-F238E27FC236}">
                    <a16:creationId xmlns:a16="http://schemas.microsoft.com/office/drawing/2014/main" id="{05E6AD95-F69F-439E-AFB9-3361126F6D17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1384;p27">
                <a:extLst>
                  <a:ext uri="{FF2B5EF4-FFF2-40B4-BE49-F238E27FC236}">
                    <a16:creationId xmlns:a16="http://schemas.microsoft.com/office/drawing/2014/main" id="{11266E06-4220-4607-A5D3-DB296BB47485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1385;p27">
                <a:extLst>
                  <a:ext uri="{FF2B5EF4-FFF2-40B4-BE49-F238E27FC236}">
                    <a16:creationId xmlns:a16="http://schemas.microsoft.com/office/drawing/2014/main" id="{C685D114-B4FB-47B3-91C0-8106E619CCC3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1386;p27">
              <a:extLst>
                <a:ext uri="{FF2B5EF4-FFF2-40B4-BE49-F238E27FC236}">
                  <a16:creationId xmlns:a16="http://schemas.microsoft.com/office/drawing/2014/main" id="{1CC2DBE2-F859-47F0-B1B6-AF14D54647CB}"/>
                </a:ext>
              </a:extLst>
            </p:cNvPr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653" name="Google Shape;1387;p27">
                <a:extLst>
                  <a:ext uri="{FF2B5EF4-FFF2-40B4-BE49-F238E27FC236}">
                    <a16:creationId xmlns:a16="http://schemas.microsoft.com/office/drawing/2014/main" id="{A8213815-DB49-46BA-8227-0B8BD7C5765F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1388;p27">
                <a:extLst>
                  <a:ext uri="{FF2B5EF4-FFF2-40B4-BE49-F238E27FC236}">
                    <a16:creationId xmlns:a16="http://schemas.microsoft.com/office/drawing/2014/main" id="{2C09D699-9B5E-47CE-84B7-EB5B9548DD8F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1389;p27">
                <a:extLst>
                  <a:ext uri="{FF2B5EF4-FFF2-40B4-BE49-F238E27FC236}">
                    <a16:creationId xmlns:a16="http://schemas.microsoft.com/office/drawing/2014/main" id="{51B8BB50-4864-44AC-A2D8-66AE073D55B0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1390;p27">
                <a:extLst>
                  <a:ext uri="{FF2B5EF4-FFF2-40B4-BE49-F238E27FC236}">
                    <a16:creationId xmlns:a16="http://schemas.microsoft.com/office/drawing/2014/main" id="{D4410125-B58C-47CE-8B68-1F2C5F5C9034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1391;p27">
                <a:extLst>
                  <a:ext uri="{FF2B5EF4-FFF2-40B4-BE49-F238E27FC236}">
                    <a16:creationId xmlns:a16="http://schemas.microsoft.com/office/drawing/2014/main" id="{1576E2E3-BE4A-4377-B5B6-A69581AD3AEC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1392;p27">
                <a:extLst>
                  <a:ext uri="{FF2B5EF4-FFF2-40B4-BE49-F238E27FC236}">
                    <a16:creationId xmlns:a16="http://schemas.microsoft.com/office/drawing/2014/main" id="{3E496550-C301-4542-B20B-1CEE5FA6D3E1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1393;p27">
                <a:extLst>
                  <a:ext uri="{FF2B5EF4-FFF2-40B4-BE49-F238E27FC236}">
                    <a16:creationId xmlns:a16="http://schemas.microsoft.com/office/drawing/2014/main" id="{B61C8D27-FA69-4DAD-80E4-834ED6D0EDB5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1394;p27">
                <a:extLst>
                  <a:ext uri="{FF2B5EF4-FFF2-40B4-BE49-F238E27FC236}">
                    <a16:creationId xmlns:a16="http://schemas.microsoft.com/office/drawing/2014/main" id="{CA0942B7-E9F8-4EE2-9E32-AA81E7B6714B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1395;p27">
                <a:extLst>
                  <a:ext uri="{FF2B5EF4-FFF2-40B4-BE49-F238E27FC236}">
                    <a16:creationId xmlns:a16="http://schemas.microsoft.com/office/drawing/2014/main" id="{BBFBDFB3-726B-4A84-8F3D-8BDC5A35DDCE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1396;p27">
                <a:extLst>
                  <a:ext uri="{FF2B5EF4-FFF2-40B4-BE49-F238E27FC236}">
                    <a16:creationId xmlns:a16="http://schemas.microsoft.com/office/drawing/2014/main" id="{CE3C76E4-FCC6-430F-9637-DFADAB115EC0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1397;p27">
                <a:extLst>
                  <a:ext uri="{FF2B5EF4-FFF2-40B4-BE49-F238E27FC236}">
                    <a16:creationId xmlns:a16="http://schemas.microsoft.com/office/drawing/2014/main" id="{3CE80A60-683A-409F-BA82-E758B89CD71F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1398;p27">
                <a:extLst>
                  <a:ext uri="{FF2B5EF4-FFF2-40B4-BE49-F238E27FC236}">
                    <a16:creationId xmlns:a16="http://schemas.microsoft.com/office/drawing/2014/main" id="{A447F406-E87E-4AA5-9C33-CEF908CFD355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1399;p27">
                <a:extLst>
                  <a:ext uri="{FF2B5EF4-FFF2-40B4-BE49-F238E27FC236}">
                    <a16:creationId xmlns:a16="http://schemas.microsoft.com/office/drawing/2014/main" id="{AB570806-F2D9-448A-958C-5EEB466C4CCF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1400;p27">
                <a:extLst>
                  <a:ext uri="{FF2B5EF4-FFF2-40B4-BE49-F238E27FC236}">
                    <a16:creationId xmlns:a16="http://schemas.microsoft.com/office/drawing/2014/main" id="{0FFA2429-9437-4C89-BC4B-DE0616A7E547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1401;p27">
                <a:extLst>
                  <a:ext uri="{FF2B5EF4-FFF2-40B4-BE49-F238E27FC236}">
                    <a16:creationId xmlns:a16="http://schemas.microsoft.com/office/drawing/2014/main" id="{E68763A0-C2A9-47DC-8B8E-5D43403F4C27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1402;p27">
                <a:extLst>
                  <a:ext uri="{FF2B5EF4-FFF2-40B4-BE49-F238E27FC236}">
                    <a16:creationId xmlns:a16="http://schemas.microsoft.com/office/drawing/2014/main" id="{653DF33A-DF7C-4B13-ABB8-623D94EB2118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1403;p27">
              <a:extLst>
                <a:ext uri="{FF2B5EF4-FFF2-40B4-BE49-F238E27FC236}">
                  <a16:creationId xmlns:a16="http://schemas.microsoft.com/office/drawing/2014/main" id="{88DB68BC-638D-46CD-A489-C72674BFC080}"/>
                </a:ext>
              </a:extLst>
            </p:cNvPr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637" name="Google Shape;1404;p27">
                <a:extLst>
                  <a:ext uri="{FF2B5EF4-FFF2-40B4-BE49-F238E27FC236}">
                    <a16:creationId xmlns:a16="http://schemas.microsoft.com/office/drawing/2014/main" id="{B19FD4E7-C6ED-4D46-BE20-F47E8F661D6B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1405;p27">
                <a:extLst>
                  <a:ext uri="{FF2B5EF4-FFF2-40B4-BE49-F238E27FC236}">
                    <a16:creationId xmlns:a16="http://schemas.microsoft.com/office/drawing/2014/main" id="{DED98B02-9526-4B9D-ABB4-493580A8B0DD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1406;p27">
                <a:extLst>
                  <a:ext uri="{FF2B5EF4-FFF2-40B4-BE49-F238E27FC236}">
                    <a16:creationId xmlns:a16="http://schemas.microsoft.com/office/drawing/2014/main" id="{33B412A7-8DB0-4386-B4A6-2966729E546B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1407;p27">
                <a:extLst>
                  <a:ext uri="{FF2B5EF4-FFF2-40B4-BE49-F238E27FC236}">
                    <a16:creationId xmlns:a16="http://schemas.microsoft.com/office/drawing/2014/main" id="{787E58ED-D76B-4F22-9189-54DCB602BC84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1408;p27">
                <a:extLst>
                  <a:ext uri="{FF2B5EF4-FFF2-40B4-BE49-F238E27FC236}">
                    <a16:creationId xmlns:a16="http://schemas.microsoft.com/office/drawing/2014/main" id="{A5CFCF66-184C-4479-A68A-CA5D2DE9688E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1409;p27">
                <a:extLst>
                  <a:ext uri="{FF2B5EF4-FFF2-40B4-BE49-F238E27FC236}">
                    <a16:creationId xmlns:a16="http://schemas.microsoft.com/office/drawing/2014/main" id="{E5CC5D32-49C5-4A49-A948-00468EE6A37C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1410;p27">
                <a:extLst>
                  <a:ext uri="{FF2B5EF4-FFF2-40B4-BE49-F238E27FC236}">
                    <a16:creationId xmlns:a16="http://schemas.microsoft.com/office/drawing/2014/main" id="{8DBBF51C-70E2-4A0C-9A9E-7B70400BC6E6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1411;p27">
                <a:extLst>
                  <a:ext uri="{FF2B5EF4-FFF2-40B4-BE49-F238E27FC236}">
                    <a16:creationId xmlns:a16="http://schemas.microsoft.com/office/drawing/2014/main" id="{09E78BD0-60A5-49A6-93BD-D01795504C70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1412;p27">
                <a:extLst>
                  <a:ext uri="{FF2B5EF4-FFF2-40B4-BE49-F238E27FC236}">
                    <a16:creationId xmlns:a16="http://schemas.microsoft.com/office/drawing/2014/main" id="{CED16933-B4BC-4C32-A293-69DE69EF744F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1413;p27">
                <a:extLst>
                  <a:ext uri="{FF2B5EF4-FFF2-40B4-BE49-F238E27FC236}">
                    <a16:creationId xmlns:a16="http://schemas.microsoft.com/office/drawing/2014/main" id="{2FF34E8C-663C-49ED-9C0D-CFB5AF252D23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1414;p27">
                <a:extLst>
                  <a:ext uri="{FF2B5EF4-FFF2-40B4-BE49-F238E27FC236}">
                    <a16:creationId xmlns:a16="http://schemas.microsoft.com/office/drawing/2014/main" id="{C75AFC4E-5A17-4DA2-9782-4BBDBBFF23D3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1415;p27">
                <a:extLst>
                  <a:ext uri="{FF2B5EF4-FFF2-40B4-BE49-F238E27FC236}">
                    <a16:creationId xmlns:a16="http://schemas.microsoft.com/office/drawing/2014/main" id="{DD9AD38A-0B6C-44D3-AFB3-C972308CABA8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1416;p27">
                <a:extLst>
                  <a:ext uri="{FF2B5EF4-FFF2-40B4-BE49-F238E27FC236}">
                    <a16:creationId xmlns:a16="http://schemas.microsoft.com/office/drawing/2014/main" id="{5694BF2B-0E4C-4DEE-8868-09AE910C9089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1417;p27">
                <a:extLst>
                  <a:ext uri="{FF2B5EF4-FFF2-40B4-BE49-F238E27FC236}">
                    <a16:creationId xmlns:a16="http://schemas.microsoft.com/office/drawing/2014/main" id="{0B977213-DB77-4409-B9E2-AC2FB5198A13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1418;p27">
                <a:extLst>
                  <a:ext uri="{FF2B5EF4-FFF2-40B4-BE49-F238E27FC236}">
                    <a16:creationId xmlns:a16="http://schemas.microsoft.com/office/drawing/2014/main" id="{E97B478B-7EBE-4CE2-BB08-839C7F5A4E72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1419;p27">
                <a:extLst>
                  <a:ext uri="{FF2B5EF4-FFF2-40B4-BE49-F238E27FC236}">
                    <a16:creationId xmlns:a16="http://schemas.microsoft.com/office/drawing/2014/main" id="{44C9C79A-C5C7-44A9-8289-57ACE6BA6AE1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1420;p27">
              <a:extLst>
                <a:ext uri="{FF2B5EF4-FFF2-40B4-BE49-F238E27FC236}">
                  <a16:creationId xmlns:a16="http://schemas.microsoft.com/office/drawing/2014/main" id="{CFEECB87-722C-497E-9C66-41EC54C98224}"/>
                </a:ext>
              </a:extLst>
            </p:cNvPr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621" name="Google Shape;1421;p27">
                <a:extLst>
                  <a:ext uri="{FF2B5EF4-FFF2-40B4-BE49-F238E27FC236}">
                    <a16:creationId xmlns:a16="http://schemas.microsoft.com/office/drawing/2014/main" id="{F787B531-1A94-4DEF-B3DF-DCA9C9528964}"/>
                  </a:ext>
                </a:extLst>
              </p:cNvPr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1422;p27">
                <a:extLst>
                  <a:ext uri="{FF2B5EF4-FFF2-40B4-BE49-F238E27FC236}">
                    <a16:creationId xmlns:a16="http://schemas.microsoft.com/office/drawing/2014/main" id="{6C8EC5E5-AC19-4503-BF87-7590DDE1EF6F}"/>
                  </a:ext>
                </a:extLst>
              </p:cNvPr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1423;p27">
                <a:extLst>
                  <a:ext uri="{FF2B5EF4-FFF2-40B4-BE49-F238E27FC236}">
                    <a16:creationId xmlns:a16="http://schemas.microsoft.com/office/drawing/2014/main" id="{E3E46D5D-387D-4665-A560-958CA26A15C4}"/>
                  </a:ext>
                </a:extLst>
              </p:cNvPr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1424;p27">
                <a:extLst>
                  <a:ext uri="{FF2B5EF4-FFF2-40B4-BE49-F238E27FC236}">
                    <a16:creationId xmlns:a16="http://schemas.microsoft.com/office/drawing/2014/main" id="{39E1E001-DAF1-4B58-8641-6B08B04B9C37}"/>
                  </a:ext>
                </a:extLst>
              </p:cNvPr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1425;p27">
                <a:extLst>
                  <a:ext uri="{FF2B5EF4-FFF2-40B4-BE49-F238E27FC236}">
                    <a16:creationId xmlns:a16="http://schemas.microsoft.com/office/drawing/2014/main" id="{5CDBE060-69B1-4570-AA43-9F55043D18F3}"/>
                  </a:ext>
                </a:extLst>
              </p:cNvPr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1426;p27">
                <a:extLst>
                  <a:ext uri="{FF2B5EF4-FFF2-40B4-BE49-F238E27FC236}">
                    <a16:creationId xmlns:a16="http://schemas.microsoft.com/office/drawing/2014/main" id="{6D4DBA72-DE3D-41AB-9BE8-C318676B6346}"/>
                  </a:ext>
                </a:extLst>
              </p:cNvPr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1427;p27">
                <a:extLst>
                  <a:ext uri="{FF2B5EF4-FFF2-40B4-BE49-F238E27FC236}">
                    <a16:creationId xmlns:a16="http://schemas.microsoft.com/office/drawing/2014/main" id="{EAC8AAD6-0A24-4DEE-A1A1-BBCCEC430BF3}"/>
                  </a:ext>
                </a:extLst>
              </p:cNvPr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1428;p27">
                <a:extLst>
                  <a:ext uri="{FF2B5EF4-FFF2-40B4-BE49-F238E27FC236}">
                    <a16:creationId xmlns:a16="http://schemas.microsoft.com/office/drawing/2014/main" id="{2C6075BF-393C-4DCA-9A06-64F442FC7416}"/>
                  </a:ext>
                </a:extLst>
              </p:cNvPr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1429;p27">
                <a:extLst>
                  <a:ext uri="{FF2B5EF4-FFF2-40B4-BE49-F238E27FC236}">
                    <a16:creationId xmlns:a16="http://schemas.microsoft.com/office/drawing/2014/main" id="{6131D177-3FE4-46DD-A646-0204AAB83576}"/>
                  </a:ext>
                </a:extLst>
              </p:cNvPr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1430;p27">
                <a:extLst>
                  <a:ext uri="{FF2B5EF4-FFF2-40B4-BE49-F238E27FC236}">
                    <a16:creationId xmlns:a16="http://schemas.microsoft.com/office/drawing/2014/main" id="{EC3B256E-4C0E-4C89-8BBE-C6517341449B}"/>
                  </a:ext>
                </a:extLst>
              </p:cNvPr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1431;p27">
                <a:extLst>
                  <a:ext uri="{FF2B5EF4-FFF2-40B4-BE49-F238E27FC236}">
                    <a16:creationId xmlns:a16="http://schemas.microsoft.com/office/drawing/2014/main" id="{40DA9356-1C5F-40CC-A397-FC47F656A13F}"/>
                  </a:ext>
                </a:extLst>
              </p:cNvPr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1432;p27">
                <a:extLst>
                  <a:ext uri="{FF2B5EF4-FFF2-40B4-BE49-F238E27FC236}">
                    <a16:creationId xmlns:a16="http://schemas.microsoft.com/office/drawing/2014/main" id="{A7A950A5-A036-42FB-AECB-355BDA4D7FC9}"/>
                  </a:ext>
                </a:extLst>
              </p:cNvPr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1433;p27">
                <a:extLst>
                  <a:ext uri="{FF2B5EF4-FFF2-40B4-BE49-F238E27FC236}">
                    <a16:creationId xmlns:a16="http://schemas.microsoft.com/office/drawing/2014/main" id="{2A8897E2-67A4-44AF-814F-AC11796EC925}"/>
                  </a:ext>
                </a:extLst>
              </p:cNvPr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1434;p27">
                <a:extLst>
                  <a:ext uri="{FF2B5EF4-FFF2-40B4-BE49-F238E27FC236}">
                    <a16:creationId xmlns:a16="http://schemas.microsoft.com/office/drawing/2014/main" id="{8615C9DE-7E42-4400-AA74-75B89C5A072F}"/>
                  </a:ext>
                </a:extLst>
              </p:cNvPr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1435;p27">
                <a:extLst>
                  <a:ext uri="{FF2B5EF4-FFF2-40B4-BE49-F238E27FC236}">
                    <a16:creationId xmlns:a16="http://schemas.microsoft.com/office/drawing/2014/main" id="{2BA6182E-B02E-4E9F-A398-249290B8CF0E}"/>
                  </a:ext>
                </a:extLst>
              </p:cNvPr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1436;p27">
                <a:extLst>
                  <a:ext uri="{FF2B5EF4-FFF2-40B4-BE49-F238E27FC236}">
                    <a16:creationId xmlns:a16="http://schemas.microsoft.com/office/drawing/2014/main" id="{E1506E18-2CD0-4226-9E5F-523281F6D60D}"/>
                  </a:ext>
                </a:extLst>
              </p:cNvPr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1437;p27">
              <a:extLst>
                <a:ext uri="{FF2B5EF4-FFF2-40B4-BE49-F238E27FC236}">
                  <a16:creationId xmlns:a16="http://schemas.microsoft.com/office/drawing/2014/main" id="{9F093BFE-75EF-4AA1-9594-0B2F11174511}"/>
                </a:ext>
              </a:extLst>
            </p:cNvPr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605" name="Google Shape;1438;p27">
                <a:extLst>
                  <a:ext uri="{FF2B5EF4-FFF2-40B4-BE49-F238E27FC236}">
                    <a16:creationId xmlns:a16="http://schemas.microsoft.com/office/drawing/2014/main" id="{D903B42F-EB3C-4A9D-95A2-37438874BDA9}"/>
                  </a:ext>
                </a:extLst>
              </p:cNvPr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1439;p27">
                <a:extLst>
                  <a:ext uri="{FF2B5EF4-FFF2-40B4-BE49-F238E27FC236}">
                    <a16:creationId xmlns:a16="http://schemas.microsoft.com/office/drawing/2014/main" id="{3AADF36E-DC7A-4D1B-9983-1373D10B9D6F}"/>
                  </a:ext>
                </a:extLst>
              </p:cNvPr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1440;p27">
                <a:extLst>
                  <a:ext uri="{FF2B5EF4-FFF2-40B4-BE49-F238E27FC236}">
                    <a16:creationId xmlns:a16="http://schemas.microsoft.com/office/drawing/2014/main" id="{3DCBCB70-EDD8-4B44-9E11-454F3E831C56}"/>
                  </a:ext>
                </a:extLst>
              </p:cNvPr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1441;p27">
                <a:extLst>
                  <a:ext uri="{FF2B5EF4-FFF2-40B4-BE49-F238E27FC236}">
                    <a16:creationId xmlns:a16="http://schemas.microsoft.com/office/drawing/2014/main" id="{A5901895-7FAA-478C-96CA-541D5F4557CB}"/>
                  </a:ext>
                </a:extLst>
              </p:cNvPr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1442;p27">
                <a:extLst>
                  <a:ext uri="{FF2B5EF4-FFF2-40B4-BE49-F238E27FC236}">
                    <a16:creationId xmlns:a16="http://schemas.microsoft.com/office/drawing/2014/main" id="{A301CCD8-79B4-4540-9373-80894D5B4B69}"/>
                  </a:ext>
                </a:extLst>
              </p:cNvPr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1443;p27">
                <a:extLst>
                  <a:ext uri="{FF2B5EF4-FFF2-40B4-BE49-F238E27FC236}">
                    <a16:creationId xmlns:a16="http://schemas.microsoft.com/office/drawing/2014/main" id="{091FA93F-099C-42A1-AF25-BA800E5EB64F}"/>
                  </a:ext>
                </a:extLst>
              </p:cNvPr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1444;p27">
                <a:extLst>
                  <a:ext uri="{FF2B5EF4-FFF2-40B4-BE49-F238E27FC236}">
                    <a16:creationId xmlns:a16="http://schemas.microsoft.com/office/drawing/2014/main" id="{7E964FC1-18DB-4BD5-9D6B-1A383A1EE336}"/>
                  </a:ext>
                </a:extLst>
              </p:cNvPr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1445;p27">
                <a:extLst>
                  <a:ext uri="{FF2B5EF4-FFF2-40B4-BE49-F238E27FC236}">
                    <a16:creationId xmlns:a16="http://schemas.microsoft.com/office/drawing/2014/main" id="{EC93C638-CDD0-4B14-A2D7-282017771B79}"/>
                  </a:ext>
                </a:extLst>
              </p:cNvPr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1446;p27">
                <a:extLst>
                  <a:ext uri="{FF2B5EF4-FFF2-40B4-BE49-F238E27FC236}">
                    <a16:creationId xmlns:a16="http://schemas.microsoft.com/office/drawing/2014/main" id="{83362FC7-4107-4559-8CF6-86F9494619BD}"/>
                  </a:ext>
                </a:extLst>
              </p:cNvPr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1447;p27">
                <a:extLst>
                  <a:ext uri="{FF2B5EF4-FFF2-40B4-BE49-F238E27FC236}">
                    <a16:creationId xmlns:a16="http://schemas.microsoft.com/office/drawing/2014/main" id="{0EB24B5A-4B4D-423B-ABB9-2A27C279ABBF}"/>
                  </a:ext>
                </a:extLst>
              </p:cNvPr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1448;p27">
                <a:extLst>
                  <a:ext uri="{FF2B5EF4-FFF2-40B4-BE49-F238E27FC236}">
                    <a16:creationId xmlns:a16="http://schemas.microsoft.com/office/drawing/2014/main" id="{A24693B4-5C3F-49D2-8035-F6CFD6210FB2}"/>
                  </a:ext>
                </a:extLst>
              </p:cNvPr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1449;p27">
                <a:extLst>
                  <a:ext uri="{FF2B5EF4-FFF2-40B4-BE49-F238E27FC236}">
                    <a16:creationId xmlns:a16="http://schemas.microsoft.com/office/drawing/2014/main" id="{C5D2ABFB-F972-4159-AC1A-04293471437C}"/>
                  </a:ext>
                </a:extLst>
              </p:cNvPr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1450;p27">
                <a:extLst>
                  <a:ext uri="{FF2B5EF4-FFF2-40B4-BE49-F238E27FC236}">
                    <a16:creationId xmlns:a16="http://schemas.microsoft.com/office/drawing/2014/main" id="{A70ACD5A-FF41-4271-9E2E-5F1FC04D894C}"/>
                  </a:ext>
                </a:extLst>
              </p:cNvPr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1451;p27">
                <a:extLst>
                  <a:ext uri="{FF2B5EF4-FFF2-40B4-BE49-F238E27FC236}">
                    <a16:creationId xmlns:a16="http://schemas.microsoft.com/office/drawing/2014/main" id="{BE844BB6-4C36-4B8A-837F-7F10E395D1D5}"/>
                  </a:ext>
                </a:extLst>
              </p:cNvPr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1452;p27">
                <a:extLst>
                  <a:ext uri="{FF2B5EF4-FFF2-40B4-BE49-F238E27FC236}">
                    <a16:creationId xmlns:a16="http://schemas.microsoft.com/office/drawing/2014/main" id="{4DA87ACE-ED3C-4FE9-A493-B7F5DBE9DE77}"/>
                  </a:ext>
                </a:extLst>
              </p:cNvPr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1453;p27">
                <a:extLst>
                  <a:ext uri="{FF2B5EF4-FFF2-40B4-BE49-F238E27FC236}">
                    <a16:creationId xmlns:a16="http://schemas.microsoft.com/office/drawing/2014/main" id="{D61E7C08-8257-48A6-A10E-8546294A9F66}"/>
                  </a:ext>
                </a:extLst>
              </p:cNvPr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1454;p27">
              <a:extLst>
                <a:ext uri="{FF2B5EF4-FFF2-40B4-BE49-F238E27FC236}">
                  <a16:creationId xmlns:a16="http://schemas.microsoft.com/office/drawing/2014/main" id="{14AD8929-FBB8-4F4A-A0A5-E94FDE78D8A9}"/>
                </a:ext>
              </a:extLst>
            </p:cNvPr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589" name="Google Shape;1455;p27">
                <a:extLst>
                  <a:ext uri="{FF2B5EF4-FFF2-40B4-BE49-F238E27FC236}">
                    <a16:creationId xmlns:a16="http://schemas.microsoft.com/office/drawing/2014/main" id="{21C9FE58-1F0B-4E67-BEF0-94ACD267555D}"/>
                  </a:ext>
                </a:extLst>
              </p:cNvPr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1456;p27">
                <a:extLst>
                  <a:ext uri="{FF2B5EF4-FFF2-40B4-BE49-F238E27FC236}">
                    <a16:creationId xmlns:a16="http://schemas.microsoft.com/office/drawing/2014/main" id="{152A90E8-5266-4AC6-9F80-8EEB55AD8DE4}"/>
                  </a:ext>
                </a:extLst>
              </p:cNvPr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1457;p27">
                <a:extLst>
                  <a:ext uri="{FF2B5EF4-FFF2-40B4-BE49-F238E27FC236}">
                    <a16:creationId xmlns:a16="http://schemas.microsoft.com/office/drawing/2014/main" id="{3781B346-9BD8-40E5-B916-3F33716E83DB}"/>
                  </a:ext>
                </a:extLst>
              </p:cNvPr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1458;p27">
                <a:extLst>
                  <a:ext uri="{FF2B5EF4-FFF2-40B4-BE49-F238E27FC236}">
                    <a16:creationId xmlns:a16="http://schemas.microsoft.com/office/drawing/2014/main" id="{4121D917-5591-4BE4-B6C0-ED527E1F181F}"/>
                  </a:ext>
                </a:extLst>
              </p:cNvPr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1459;p27">
                <a:extLst>
                  <a:ext uri="{FF2B5EF4-FFF2-40B4-BE49-F238E27FC236}">
                    <a16:creationId xmlns:a16="http://schemas.microsoft.com/office/drawing/2014/main" id="{7D9E1258-E2D3-429B-9854-84BA1D7A2595}"/>
                  </a:ext>
                </a:extLst>
              </p:cNvPr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1460;p27">
                <a:extLst>
                  <a:ext uri="{FF2B5EF4-FFF2-40B4-BE49-F238E27FC236}">
                    <a16:creationId xmlns:a16="http://schemas.microsoft.com/office/drawing/2014/main" id="{5B079DAB-AF80-4207-AF42-761EB8710C1D}"/>
                  </a:ext>
                </a:extLst>
              </p:cNvPr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1461;p27">
                <a:extLst>
                  <a:ext uri="{FF2B5EF4-FFF2-40B4-BE49-F238E27FC236}">
                    <a16:creationId xmlns:a16="http://schemas.microsoft.com/office/drawing/2014/main" id="{91467031-C66D-4BC4-8CD3-A49AEA6D436A}"/>
                  </a:ext>
                </a:extLst>
              </p:cNvPr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1462;p27">
                <a:extLst>
                  <a:ext uri="{FF2B5EF4-FFF2-40B4-BE49-F238E27FC236}">
                    <a16:creationId xmlns:a16="http://schemas.microsoft.com/office/drawing/2014/main" id="{7BA2928D-C763-4853-A725-3B9DDE905F1B}"/>
                  </a:ext>
                </a:extLst>
              </p:cNvPr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1463;p27">
                <a:extLst>
                  <a:ext uri="{FF2B5EF4-FFF2-40B4-BE49-F238E27FC236}">
                    <a16:creationId xmlns:a16="http://schemas.microsoft.com/office/drawing/2014/main" id="{930E980B-CB2C-4073-9C21-C7A9D9A7B7E0}"/>
                  </a:ext>
                </a:extLst>
              </p:cNvPr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1464;p27">
                <a:extLst>
                  <a:ext uri="{FF2B5EF4-FFF2-40B4-BE49-F238E27FC236}">
                    <a16:creationId xmlns:a16="http://schemas.microsoft.com/office/drawing/2014/main" id="{46DCC950-B151-4255-BD16-50B816E42D39}"/>
                  </a:ext>
                </a:extLst>
              </p:cNvPr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1465;p27">
                <a:extLst>
                  <a:ext uri="{FF2B5EF4-FFF2-40B4-BE49-F238E27FC236}">
                    <a16:creationId xmlns:a16="http://schemas.microsoft.com/office/drawing/2014/main" id="{CF9DB8BE-BC0E-4166-82AC-E2BA716E0DCE}"/>
                  </a:ext>
                </a:extLst>
              </p:cNvPr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1466;p27">
                <a:extLst>
                  <a:ext uri="{FF2B5EF4-FFF2-40B4-BE49-F238E27FC236}">
                    <a16:creationId xmlns:a16="http://schemas.microsoft.com/office/drawing/2014/main" id="{025F8E45-7337-42B9-ABD5-843DDA7F01E2}"/>
                  </a:ext>
                </a:extLst>
              </p:cNvPr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1467;p27">
                <a:extLst>
                  <a:ext uri="{FF2B5EF4-FFF2-40B4-BE49-F238E27FC236}">
                    <a16:creationId xmlns:a16="http://schemas.microsoft.com/office/drawing/2014/main" id="{315EC72C-E91A-4A3A-9505-C9DCCB21BEB7}"/>
                  </a:ext>
                </a:extLst>
              </p:cNvPr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1468;p27">
                <a:extLst>
                  <a:ext uri="{FF2B5EF4-FFF2-40B4-BE49-F238E27FC236}">
                    <a16:creationId xmlns:a16="http://schemas.microsoft.com/office/drawing/2014/main" id="{504E8CF8-CF8A-40B3-A3E0-D6F5CC80639D}"/>
                  </a:ext>
                </a:extLst>
              </p:cNvPr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1469;p27">
                <a:extLst>
                  <a:ext uri="{FF2B5EF4-FFF2-40B4-BE49-F238E27FC236}">
                    <a16:creationId xmlns:a16="http://schemas.microsoft.com/office/drawing/2014/main" id="{0CC3AD7D-5859-4291-BC8E-6F13AEE4092A}"/>
                  </a:ext>
                </a:extLst>
              </p:cNvPr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1470;p27">
                <a:extLst>
                  <a:ext uri="{FF2B5EF4-FFF2-40B4-BE49-F238E27FC236}">
                    <a16:creationId xmlns:a16="http://schemas.microsoft.com/office/drawing/2014/main" id="{EF438A5D-7E13-4C4E-9FB4-39103907B9C1}"/>
                  </a:ext>
                </a:extLst>
              </p:cNvPr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1471;p27">
              <a:extLst>
                <a:ext uri="{FF2B5EF4-FFF2-40B4-BE49-F238E27FC236}">
                  <a16:creationId xmlns:a16="http://schemas.microsoft.com/office/drawing/2014/main" id="{BF43BED8-BE65-498C-B8FF-1B9B7C9B3F01}"/>
                </a:ext>
              </a:extLst>
            </p:cNvPr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573" name="Google Shape;1472;p27">
                <a:extLst>
                  <a:ext uri="{FF2B5EF4-FFF2-40B4-BE49-F238E27FC236}">
                    <a16:creationId xmlns:a16="http://schemas.microsoft.com/office/drawing/2014/main" id="{C029245F-E287-4EF8-B607-B58509B78C41}"/>
                  </a:ext>
                </a:extLst>
              </p:cNvPr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1473;p27">
                <a:extLst>
                  <a:ext uri="{FF2B5EF4-FFF2-40B4-BE49-F238E27FC236}">
                    <a16:creationId xmlns:a16="http://schemas.microsoft.com/office/drawing/2014/main" id="{7C5C83D7-C834-4FCD-A7FA-93BC9B05CDA4}"/>
                  </a:ext>
                </a:extLst>
              </p:cNvPr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1474;p27">
                <a:extLst>
                  <a:ext uri="{FF2B5EF4-FFF2-40B4-BE49-F238E27FC236}">
                    <a16:creationId xmlns:a16="http://schemas.microsoft.com/office/drawing/2014/main" id="{AFC08CD4-E6A6-4B6A-A893-B00DD25580D0}"/>
                  </a:ext>
                </a:extLst>
              </p:cNvPr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1475;p27">
                <a:extLst>
                  <a:ext uri="{FF2B5EF4-FFF2-40B4-BE49-F238E27FC236}">
                    <a16:creationId xmlns:a16="http://schemas.microsoft.com/office/drawing/2014/main" id="{9CD15744-BEDC-4B77-8EAA-F76A2FE1C773}"/>
                  </a:ext>
                </a:extLst>
              </p:cNvPr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1476;p27">
                <a:extLst>
                  <a:ext uri="{FF2B5EF4-FFF2-40B4-BE49-F238E27FC236}">
                    <a16:creationId xmlns:a16="http://schemas.microsoft.com/office/drawing/2014/main" id="{9E0352BC-040D-4D06-A6FB-885752C49853}"/>
                  </a:ext>
                </a:extLst>
              </p:cNvPr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1477;p27">
                <a:extLst>
                  <a:ext uri="{FF2B5EF4-FFF2-40B4-BE49-F238E27FC236}">
                    <a16:creationId xmlns:a16="http://schemas.microsoft.com/office/drawing/2014/main" id="{EB0FA5C0-6DC3-47AB-B03D-5EDBF8A49783}"/>
                  </a:ext>
                </a:extLst>
              </p:cNvPr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1478;p27">
                <a:extLst>
                  <a:ext uri="{FF2B5EF4-FFF2-40B4-BE49-F238E27FC236}">
                    <a16:creationId xmlns:a16="http://schemas.microsoft.com/office/drawing/2014/main" id="{7F808943-78B7-4042-9342-4A0E98CB67B8}"/>
                  </a:ext>
                </a:extLst>
              </p:cNvPr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1479;p27">
                <a:extLst>
                  <a:ext uri="{FF2B5EF4-FFF2-40B4-BE49-F238E27FC236}">
                    <a16:creationId xmlns:a16="http://schemas.microsoft.com/office/drawing/2014/main" id="{18AC47BE-4B76-461B-8766-BBB57114131B}"/>
                  </a:ext>
                </a:extLst>
              </p:cNvPr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1480;p27">
                <a:extLst>
                  <a:ext uri="{FF2B5EF4-FFF2-40B4-BE49-F238E27FC236}">
                    <a16:creationId xmlns:a16="http://schemas.microsoft.com/office/drawing/2014/main" id="{EDB0C331-E418-4224-AAAE-ABF1C30E3BFC}"/>
                  </a:ext>
                </a:extLst>
              </p:cNvPr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1481;p27">
                <a:extLst>
                  <a:ext uri="{FF2B5EF4-FFF2-40B4-BE49-F238E27FC236}">
                    <a16:creationId xmlns:a16="http://schemas.microsoft.com/office/drawing/2014/main" id="{FB0BF34B-7F46-4CF0-8EA6-4868DA5CC356}"/>
                  </a:ext>
                </a:extLst>
              </p:cNvPr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1482;p27">
                <a:extLst>
                  <a:ext uri="{FF2B5EF4-FFF2-40B4-BE49-F238E27FC236}">
                    <a16:creationId xmlns:a16="http://schemas.microsoft.com/office/drawing/2014/main" id="{D54BC2C1-D964-4019-A0F3-EF99B26B472E}"/>
                  </a:ext>
                </a:extLst>
              </p:cNvPr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1483;p27">
                <a:extLst>
                  <a:ext uri="{FF2B5EF4-FFF2-40B4-BE49-F238E27FC236}">
                    <a16:creationId xmlns:a16="http://schemas.microsoft.com/office/drawing/2014/main" id="{C0FFCCDE-5D24-4FB3-80C5-7FC72C5C4033}"/>
                  </a:ext>
                </a:extLst>
              </p:cNvPr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1484;p27">
                <a:extLst>
                  <a:ext uri="{FF2B5EF4-FFF2-40B4-BE49-F238E27FC236}">
                    <a16:creationId xmlns:a16="http://schemas.microsoft.com/office/drawing/2014/main" id="{E845D584-7777-4CC6-A43F-3DC203A23DEA}"/>
                  </a:ext>
                </a:extLst>
              </p:cNvPr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1485;p27">
                <a:extLst>
                  <a:ext uri="{FF2B5EF4-FFF2-40B4-BE49-F238E27FC236}">
                    <a16:creationId xmlns:a16="http://schemas.microsoft.com/office/drawing/2014/main" id="{C12F600B-7C13-4E54-AD20-F651CD975232}"/>
                  </a:ext>
                </a:extLst>
              </p:cNvPr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1486;p27">
                <a:extLst>
                  <a:ext uri="{FF2B5EF4-FFF2-40B4-BE49-F238E27FC236}">
                    <a16:creationId xmlns:a16="http://schemas.microsoft.com/office/drawing/2014/main" id="{BB25B8B1-3EB7-4040-9787-7343F84B67FE}"/>
                  </a:ext>
                </a:extLst>
              </p:cNvPr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1487;p27">
                <a:extLst>
                  <a:ext uri="{FF2B5EF4-FFF2-40B4-BE49-F238E27FC236}">
                    <a16:creationId xmlns:a16="http://schemas.microsoft.com/office/drawing/2014/main" id="{5EA7BA1C-D572-48A2-B455-84643C8FE56D}"/>
                  </a:ext>
                </a:extLst>
              </p:cNvPr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1488;p27">
              <a:extLst>
                <a:ext uri="{FF2B5EF4-FFF2-40B4-BE49-F238E27FC236}">
                  <a16:creationId xmlns:a16="http://schemas.microsoft.com/office/drawing/2014/main" id="{3C508056-0F47-4BBD-9553-AE2861F077E7}"/>
                </a:ext>
              </a:extLst>
            </p:cNvPr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557" name="Google Shape;1489;p27">
                <a:extLst>
                  <a:ext uri="{FF2B5EF4-FFF2-40B4-BE49-F238E27FC236}">
                    <a16:creationId xmlns:a16="http://schemas.microsoft.com/office/drawing/2014/main" id="{C95146BC-A709-4DF1-9EE1-6A95515CE538}"/>
                  </a:ext>
                </a:extLst>
              </p:cNvPr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1490;p27">
                <a:extLst>
                  <a:ext uri="{FF2B5EF4-FFF2-40B4-BE49-F238E27FC236}">
                    <a16:creationId xmlns:a16="http://schemas.microsoft.com/office/drawing/2014/main" id="{4907AAA3-2C34-4C6B-ACAD-ACBEE6D56B49}"/>
                  </a:ext>
                </a:extLst>
              </p:cNvPr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1491;p27">
                <a:extLst>
                  <a:ext uri="{FF2B5EF4-FFF2-40B4-BE49-F238E27FC236}">
                    <a16:creationId xmlns:a16="http://schemas.microsoft.com/office/drawing/2014/main" id="{0587D9AB-2CFD-4FB7-BE84-4D8F27933D28}"/>
                  </a:ext>
                </a:extLst>
              </p:cNvPr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1492;p27">
                <a:extLst>
                  <a:ext uri="{FF2B5EF4-FFF2-40B4-BE49-F238E27FC236}">
                    <a16:creationId xmlns:a16="http://schemas.microsoft.com/office/drawing/2014/main" id="{47EFC31A-9FA3-4931-BF66-651C7D9998D6}"/>
                  </a:ext>
                </a:extLst>
              </p:cNvPr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1493;p27">
                <a:extLst>
                  <a:ext uri="{FF2B5EF4-FFF2-40B4-BE49-F238E27FC236}">
                    <a16:creationId xmlns:a16="http://schemas.microsoft.com/office/drawing/2014/main" id="{50C5F27F-B613-4238-A97E-CFBC76F7FA58}"/>
                  </a:ext>
                </a:extLst>
              </p:cNvPr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1494;p27">
                <a:extLst>
                  <a:ext uri="{FF2B5EF4-FFF2-40B4-BE49-F238E27FC236}">
                    <a16:creationId xmlns:a16="http://schemas.microsoft.com/office/drawing/2014/main" id="{36BEB77F-573B-4947-8EFF-7E7E387D54AD}"/>
                  </a:ext>
                </a:extLst>
              </p:cNvPr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1495;p27">
                <a:extLst>
                  <a:ext uri="{FF2B5EF4-FFF2-40B4-BE49-F238E27FC236}">
                    <a16:creationId xmlns:a16="http://schemas.microsoft.com/office/drawing/2014/main" id="{4EF2CF66-B4EE-4BC8-8B1D-EF7D8DB6BC80}"/>
                  </a:ext>
                </a:extLst>
              </p:cNvPr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1496;p27">
                <a:extLst>
                  <a:ext uri="{FF2B5EF4-FFF2-40B4-BE49-F238E27FC236}">
                    <a16:creationId xmlns:a16="http://schemas.microsoft.com/office/drawing/2014/main" id="{47976EE9-5E80-4A56-9961-589D73EC23F4}"/>
                  </a:ext>
                </a:extLst>
              </p:cNvPr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1497;p27">
                <a:extLst>
                  <a:ext uri="{FF2B5EF4-FFF2-40B4-BE49-F238E27FC236}">
                    <a16:creationId xmlns:a16="http://schemas.microsoft.com/office/drawing/2014/main" id="{36A6549E-DEFF-4314-B754-08A6B837D39C}"/>
                  </a:ext>
                </a:extLst>
              </p:cNvPr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1498;p27">
                <a:extLst>
                  <a:ext uri="{FF2B5EF4-FFF2-40B4-BE49-F238E27FC236}">
                    <a16:creationId xmlns:a16="http://schemas.microsoft.com/office/drawing/2014/main" id="{B2E9D054-021E-4D4D-B86A-A1B437DC8ECE}"/>
                  </a:ext>
                </a:extLst>
              </p:cNvPr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1499;p27">
                <a:extLst>
                  <a:ext uri="{FF2B5EF4-FFF2-40B4-BE49-F238E27FC236}">
                    <a16:creationId xmlns:a16="http://schemas.microsoft.com/office/drawing/2014/main" id="{CBB2CE66-5860-42AF-8531-0717BD0E2761}"/>
                  </a:ext>
                </a:extLst>
              </p:cNvPr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1500;p27">
                <a:extLst>
                  <a:ext uri="{FF2B5EF4-FFF2-40B4-BE49-F238E27FC236}">
                    <a16:creationId xmlns:a16="http://schemas.microsoft.com/office/drawing/2014/main" id="{188E62DD-77D7-4C20-9FB4-F0E0088128BD}"/>
                  </a:ext>
                </a:extLst>
              </p:cNvPr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1501;p27">
                <a:extLst>
                  <a:ext uri="{FF2B5EF4-FFF2-40B4-BE49-F238E27FC236}">
                    <a16:creationId xmlns:a16="http://schemas.microsoft.com/office/drawing/2014/main" id="{3D0C6F70-9644-455C-BB8D-C98B7CF5C322}"/>
                  </a:ext>
                </a:extLst>
              </p:cNvPr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1502;p27">
                <a:extLst>
                  <a:ext uri="{FF2B5EF4-FFF2-40B4-BE49-F238E27FC236}">
                    <a16:creationId xmlns:a16="http://schemas.microsoft.com/office/drawing/2014/main" id="{FF5F9E4A-65EE-4499-A515-2308AE30B19B}"/>
                  </a:ext>
                </a:extLst>
              </p:cNvPr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1503;p27">
                <a:extLst>
                  <a:ext uri="{FF2B5EF4-FFF2-40B4-BE49-F238E27FC236}">
                    <a16:creationId xmlns:a16="http://schemas.microsoft.com/office/drawing/2014/main" id="{62454A41-985A-4D48-A968-1710B05DDDD8}"/>
                  </a:ext>
                </a:extLst>
              </p:cNvPr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1504;p27">
                <a:extLst>
                  <a:ext uri="{FF2B5EF4-FFF2-40B4-BE49-F238E27FC236}">
                    <a16:creationId xmlns:a16="http://schemas.microsoft.com/office/drawing/2014/main" id="{C718047A-0201-4132-8769-5B40892ED1A3}"/>
                  </a:ext>
                </a:extLst>
              </p:cNvPr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1505;p27">
              <a:extLst>
                <a:ext uri="{FF2B5EF4-FFF2-40B4-BE49-F238E27FC236}">
                  <a16:creationId xmlns:a16="http://schemas.microsoft.com/office/drawing/2014/main" id="{45708526-75AF-4D9C-9D8A-A493A7576DDB}"/>
                </a:ext>
              </a:extLst>
            </p:cNvPr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541" name="Google Shape;1506;p27">
                <a:extLst>
                  <a:ext uri="{FF2B5EF4-FFF2-40B4-BE49-F238E27FC236}">
                    <a16:creationId xmlns:a16="http://schemas.microsoft.com/office/drawing/2014/main" id="{F3A29F65-0135-41EB-900F-733E546EA78E}"/>
                  </a:ext>
                </a:extLst>
              </p:cNvPr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1507;p27">
                <a:extLst>
                  <a:ext uri="{FF2B5EF4-FFF2-40B4-BE49-F238E27FC236}">
                    <a16:creationId xmlns:a16="http://schemas.microsoft.com/office/drawing/2014/main" id="{B966542E-D19D-4F30-A614-E3C429382E32}"/>
                  </a:ext>
                </a:extLst>
              </p:cNvPr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1508;p27">
                <a:extLst>
                  <a:ext uri="{FF2B5EF4-FFF2-40B4-BE49-F238E27FC236}">
                    <a16:creationId xmlns:a16="http://schemas.microsoft.com/office/drawing/2014/main" id="{D655C2AE-F19F-430A-A74A-808E7FBC91B5}"/>
                  </a:ext>
                </a:extLst>
              </p:cNvPr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1509;p27">
                <a:extLst>
                  <a:ext uri="{FF2B5EF4-FFF2-40B4-BE49-F238E27FC236}">
                    <a16:creationId xmlns:a16="http://schemas.microsoft.com/office/drawing/2014/main" id="{A64902A3-51B5-48B3-8524-2B5C1A570D89}"/>
                  </a:ext>
                </a:extLst>
              </p:cNvPr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1510;p27">
                <a:extLst>
                  <a:ext uri="{FF2B5EF4-FFF2-40B4-BE49-F238E27FC236}">
                    <a16:creationId xmlns:a16="http://schemas.microsoft.com/office/drawing/2014/main" id="{8787FF68-954C-4C40-A8E3-3E0C1D0AE204}"/>
                  </a:ext>
                </a:extLst>
              </p:cNvPr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1511;p27">
                <a:extLst>
                  <a:ext uri="{FF2B5EF4-FFF2-40B4-BE49-F238E27FC236}">
                    <a16:creationId xmlns:a16="http://schemas.microsoft.com/office/drawing/2014/main" id="{E7DFA6B7-95B7-4C5A-B479-C1DBDD8240A3}"/>
                  </a:ext>
                </a:extLst>
              </p:cNvPr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1512;p27">
                <a:extLst>
                  <a:ext uri="{FF2B5EF4-FFF2-40B4-BE49-F238E27FC236}">
                    <a16:creationId xmlns:a16="http://schemas.microsoft.com/office/drawing/2014/main" id="{4A097920-E95D-4E3A-B3C4-F999B110B738}"/>
                  </a:ext>
                </a:extLst>
              </p:cNvPr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1513;p27">
                <a:extLst>
                  <a:ext uri="{FF2B5EF4-FFF2-40B4-BE49-F238E27FC236}">
                    <a16:creationId xmlns:a16="http://schemas.microsoft.com/office/drawing/2014/main" id="{96261AB8-7B92-4436-9243-923157D751AE}"/>
                  </a:ext>
                </a:extLst>
              </p:cNvPr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1514;p27">
                <a:extLst>
                  <a:ext uri="{FF2B5EF4-FFF2-40B4-BE49-F238E27FC236}">
                    <a16:creationId xmlns:a16="http://schemas.microsoft.com/office/drawing/2014/main" id="{7EB3BD56-4E06-46F7-806D-FCE5E68C1D3F}"/>
                  </a:ext>
                </a:extLst>
              </p:cNvPr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1515;p27">
                <a:extLst>
                  <a:ext uri="{FF2B5EF4-FFF2-40B4-BE49-F238E27FC236}">
                    <a16:creationId xmlns:a16="http://schemas.microsoft.com/office/drawing/2014/main" id="{01A9904A-ED66-4744-ACE2-EE6E66CC1ABA}"/>
                  </a:ext>
                </a:extLst>
              </p:cNvPr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1516;p27">
                <a:extLst>
                  <a:ext uri="{FF2B5EF4-FFF2-40B4-BE49-F238E27FC236}">
                    <a16:creationId xmlns:a16="http://schemas.microsoft.com/office/drawing/2014/main" id="{4986BDE1-CE89-4C37-B467-5857E3EABA60}"/>
                  </a:ext>
                </a:extLst>
              </p:cNvPr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1517;p27">
                <a:extLst>
                  <a:ext uri="{FF2B5EF4-FFF2-40B4-BE49-F238E27FC236}">
                    <a16:creationId xmlns:a16="http://schemas.microsoft.com/office/drawing/2014/main" id="{94823E52-2154-4CE9-8376-EF4B0A99426E}"/>
                  </a:ext>
                </a:extLst>
              </p:cNvPr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1518;p27">
                <a:extLst>
                  <a:ext uri="{FF2B5EF4-FFF2-40B4-BE49-F238E27FC236}">
                    <a16:creationId xmlns:a16="http://schemas.microsoft.com/office/drawing/2014/main" id="{517874DF-96E6-4BAB-964C-EB3CDC254EAD}"/>
                  </a:ext>
                </a:extLst>
              </p:cNvPr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1519;p27">
                <a:extLst>
                  <a:ext uri="{FF2B5EF4-FFF2-40B4-BE49-F238E27FC236}">
                    <a16:creationId xmlns:a16="http://schemas.microsoft.com/office/drawing/2014/main" id="{2FFBB091-3B1F-488A-9E49-ADDEBFA0C29A}"/>
                  </a:ext>
                </a:extLst>
              </p:cNvPr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1520;p27">
                <a:extLst>
                  <a:ext uri="{FF2B5EF4-FFF2-40B4-BE49-F238E27FC236}">
                    <a16:creationId xmlns:a16="http://schemas.microsoft.com/office/drawing/2014/main" id="{74298BE5-747F-46EE-9960-676555481BBA}"/>
                  </a:ext>
                </a:extLst>
              </p:cNvPr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1521;p27">
                <a:extLst>
                  <a:ext uri="{FF2B5EF4-FFF2-40B4-BE49-F238E27FC236}">
                    <a16:creationId xmlns:a16="http://schemas.microsoft.com/office/drawing/2014/main" id="{8B945811-C07E-4FFF-81BD-E1E04D578783}"/>
                  </a:ext>
                </a:extLst>
              </p:cNvPr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1522;p27">
              <a:extLst>
                <a:ext uri="{FF2B5EF4-FFF2-40B4-BE49-F238E27FC236}">
                  <a16:creationId xmlns:a16="http://schemas.microsoft.com/office/drawing/2014/main" id="{20D56B67-DC5F-455A-A8D4-12F72C92B7DE}"/>
                </a:ext>
              </a:extLst>
            </p:cNvPr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525" name="Google Shape;1523;p27">
                <a:extLst>
                  <a:ext uri="{FF2B5EF4-FFF2-40B4-BE49-F238E27FC236}">
                    <a16:creationId xmlns:a16="http://schemas.microsoft.com/office/drawing/2014/main" id="{C3E35A50-4E4D-4BD9-8ADF-37CDF7E2FFDC}"/>
                  </a:ext>
                </a:extLst>
              </p:cNvPr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524;p27">
                <a:extLst>
                  <a:ext uri="{FF2B5EF4-FFF2-40B4-BE49-F238E27FC236}">
                    <a16:creationId xmlns:a16="http://schemas.microsoft.com/office/drawing/2014/main" id="{613AF08A-7D1C-4EBB-8D3E-0E8EEB83D901}"/>
                  </a:ext>
                </a:extLst>
              </p:cNvPr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525;p27">
                <a:extLst>
                  <a:ext uri="{FF2B5EF4-FFF2-40B4-BE49-F238E27FC236}">
                    <a16:creationId xmlns:a16="http://schemas.microsoft.com/office/drawing/2014/main" id="{6015FEE2-C363-43DF-A178-8F1C05A7C58B}"/>
                  </a:ext>
                </a:extLst>
              </p:cNvPr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526;p27">
                <a:extLst>
                  <a:ext uri="{FF2B5EF4-FFF2-40B4-BE49-F238E27FC236}">
                    <a16:creationId xmlns:a16="http://schemas.microsoft.com/office/drawing/2014/main" id="{B0660AF3-DD24-4E7B-9FA1-D43CB879AB53}"/>
                  </a:ext>
                </a:extLst>
              </p:cNvPr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527;p27">
                <a:extLst>
                  <a:ext uri="{FF2B5EF4-FFF2-40B4-BE49-F238E27FC236}">
                    <a16:creationId xmlns:a16="http://schemas.microsoft.com/office/drawing/2014/main" id="{899C7225-4302-4763-B745-1E01E515F5B4}"/>
                  </a:ext>
                </a:extLst>
              </p:cNvPr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528;p27">
                <a:extLst>
                  <a:ext uri="{FF2B5EF4-FFF2-40B4-BE49-F238E27FC236}">
                    <a16:creationId xmlns:a16="http://schemas.microsoft.com/office/drawing/2014/main" id="{CB2A0F3A-D490-4AF1-9803-945C8162B3CD}"/>
                  </a:ext>
                </a:extLst>
              </p:cNvPr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529;p27">
                <a:extLst>
                  <a:ext uri="{FF2B5EF4-FFF2-40B4-BE49-F238E27FC236}">
                    <a16:creationId xmlns:a16="http://schemas.microsoft.com/office/drawing/2014/main" id="{46D58182-FE87-4D2A-9F7D-14E5AFD4DA65}"/>
                  </a:ext>
                </a:extLst>
              </p:cNvPr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530;p27">
                <a:extLst>
                  <a:ext uri="{FF2B5EF4-FFF2-40B4-BE49-F238E27FC236}">
                    <a16:creationId xmlns:a16="http://schemas.microsoft.com/office/drawing/2014/main" id="{5398F7E2-FC41-452D-B8C0-BCF8A4B785B7}"/>
                  </a:ext>
                </a:extLst>
              </p:cNvPr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531;p27">
                <a:extLst>
                  <a:ext uri="{FF2B5EF4-FFF2-40B4-BE49-F238E27FC236}">
                    <a16:creationId xmlns:a16="http://schemas.microsoft.com/office/drawing/2014/main" id="{F63B1673-3ED1-4A24-8397-70E86AE61AA2}"/>
                  </a:ext>
                </a:extLst>
              </p:cNvPr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1532;p27">
                <a:extLst>
                  <a:ext uri="{FF2B5EF4-FFF2-40B4-BE49-F238E27FC236}">
                    <a16:creationId xmlns:a16="http://schemas.microsoft.com/office/drawing/2014/main" id="{8D5F9B36-9D03-4991-A962-F271C7D5DDE3}"/>
                  </a:ext>
                </a:extLst>
              </p:cNvPr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1533;p27">
                <a:extLst>
                  <a:ext uri="{FF2B5EF4-FFF2-40B4-BE49-F238E27FC236}">
                    <a16:creationId xmlns:a16="http://schemas.microsoft.com/office/drawing/2014/main" id="{7E6462A7-748B-40DB-9EF4-D859978B3B14}"/>
                  </a:ext>
                </a:extLst>
              </p:cNvPr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1534;p27">
                <a:extLst>
                  <a:ext uri="{FF2B5EF4-FFF2-40B4-BE49-F238E27FC236}">
                    <a16:creationId xmlns:a16="http://schemas.microsoft.com/office/drawing/2014/main" id="{CF896634-6F9A-416A-9755-3CD68C1FE5D3}"/>
                  </a:ext>
                </a:extLst>
              </p:cNvPr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1535;p27">
                <a:extLst>
                  <a:ext uri="{FF2B5EF4-FFF2-40B4-BE49-F238E27FC236}">
                    <a16:creationId xmlns:a16="http://schemas.microsoft.com/office/drawing/2014/main" id="{8A77EFF9-B992-4E5A-8F89-32A24B97C9BB}"/>
                  </a:ext>
                </a:extLst>
              </p:cNvPr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1536;p27">
                <a:extLst>
                  <a:ext uri="{FF2B5EF4-FFF2-40B4-BE49-F238E27FC236}">
                    <a16:creationId xmlns:a16="http://schemas.microsoft.com/office/drawing/2014/main" id="{BFB9F466-0224-4159-BD73-24682CE137AE}"/>
                  </a:ext>
                </a:extLst>
              </p:cNvPr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1537;p27">
                <a:extLst>
                  <a:ext uri="{FF2B5EF4-FFF2-40B4-BE49-F238E27FC236}">
                    <a16:creationId xmlns:a16="http://schemas.microsoft.com/office/drawing/2014/main" id="{97790EC3-77B9-4279-BDD7-AE1B92E66176}"/>
                  </a:ext>
                </a:extLst>
              </p:cNvPr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1538;p27">
                <a:extLst>
                  <a:ext uri="{FF2B5EF4-FFF2-40B4-BE49-F238E27FC236}">
                    <a16:creationId xmlns:a16="http://schemas.microsoft.com/office/drawing/2014/main" id="{2F63C558-4BE6-431B-970B-DC32805E309C}"/>
                  </a:ext>
                </a:extLst>
              </p:cNvPr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" name="Google Shape;1539;p27">
              <a:extLst>
                <a:ext uri="{FF2B5EF4-FFF2-40B4-BE49-F238E27FC236}">
                  <a16:creationId xmlns:a16="http://schemas.microsoft.com/office/drawing/2014/main" id="{3AEE5FE2-B1BC-4235-ABE8-031339A1D033}"/>
                </a:ext>
              </a:extLst>
            </p:cNvPr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509" name="Google Shape;1540;p27">
                <a:extLst>
                  <a:ext uri="{FF2B5EF4-FFF2-40B4-BE49-F238E27FC236}">
                    <a16:creationId xmlns:a16="http://schemas.microsoft.com/office/drawing/2014/main" id="{02056948-20C2-4652-9194-B6A3FC18DE54}"/>
                  </a:ext>
                </a:extLst>
              </p:cNvPr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1541;p27">
                <a:extLst>
                  <a:ext uri="{FF2B5EF4-FFF2-40B4-BE49-F238E27FC236}">
                    <a16:creationId xmlns:a16="http://schemas.microsoft.com/office/drawing/2014/main" id="{10B4DE72-5BD4-4460-9B77-522E71F259DC}"/>
                  </a:ext>
                </a:extLst>
              </p:cNvPr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1542;p27">
                <a:extLst>
                  <a:ext uri="{FF2B5EF4-FFF2-40B4-BE49-F238E27FC236}">
                    <a16:creationId xmlns:a16="http://schemas.microsoft.com/office/drawing/2014/main" id="{37F6069D-21F1-4DE0-BFA4-B8BB9A5823D5}"/>
                  </a:ext>
                </a:extLst>
              </p:cNvPr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1543;p27">
                <a:extLst>
                  <a:ext uri="{FF2B5EF4-FFF2-40B4-BE49-F238E27FC236}">
                    <a16:creationId xmlns:a16="http://schemas.microsoft.com/office/drawing/2014/main" id="{1B439291-73D2-46DB-B089-AD88B971535D}"/>
                  </a:ext>
                </a:extLst>
              </p:cNvPr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1544;p27">
                <a:extLst>
                  <a:ext uri="{FF2B5EF4-FFF2-40B4-BE49-F238E27FC236}">
                    <a16:creationId xmlns:a16="http://schemas.microsoft.com/office/drawing/2014/main" id="{F7855BAD-8A95-4405-A7A4-339150074F12}"/>
                  </a:ext>
                </a:extLst>
              </p:cNvPr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1545;p27">
                <a:extLst>
                  <a:ext uri="{FF2B5EF4-FFF2-40B4-BE49-F238E27FC236}">
                    <a16:creationId xmlns:a16="http://schemas.microsoft.com/office/drawing/2014/main" id="{7F648DEC-AD78-400D-BFC1-85795D73DDF6}"/>
                  </a:ext>
                </a:extLst>
              </p:cNvPr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1546;p27">
                <a:extLst>
                  <a:ext uri="{FF2B5EF4-FFF2-40B4-BE49-F238E27FC236}">
                    <a16:creationId xmlns:a16="http://schemas.microsoft.com/office/drawing/2014/main" id="{0399A66C-290C-4B90-8DD2-94F2DB9489EA}"/>
                  </a:ext>
                </a:extLst>
              </p:cNvPr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1547;p27">
                <a:extLst>
                  <a:ext uri="{FF2B5EF4-FFF2-40B4-BE49-F238E27FC236}">
                    <a16:creationId xmlns:a16="http://schemas.microsoft.com/office/drawing/2014/main" id="{4F72A478-5F2F-4B15-A37A-61F15A2247AD}"/>
                  </a:ext>
                </a:extLst>
              </p:cNvPr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1548;p27">
                <a:extLst>
                  <a:ext uri="{FF2B5EF4-FFF2-40B4-BE49-F238E27FC236}">
                    <a16:creationId xmlns:a16="http://schemas.microsoft.com/office/drawing/2014/main" id="{D593B142-B2E7-4B00-92C7-5AB974EB37F5}"/>
                  </a:ext>
                </a:extLst>
              </p:cNvPr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1549;p27">
                <a:extLst>
                  <a:ext uri="{FF2B5EF4-FFF2-40B4-BE49-F238E27FC236}">
                    <a16:creationId xmlns:a16="http://schemas.microsoft.com/office/drawing/2014/main" id="{5128382B-85CA-4C71-BB69-661193D7A2F8}"/>
                  </a:ext>
                </a:extLst>
              </p:cNvPr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1550;p27">
                <a:extLst>
                  <a:ext uri="{FF2B5EF4-FFF2-40B4-BE49-F238E27FC236}">
                    <a16:creationId xmlns:a16="http://schemas.microsoft.com/office/drawing/2014/main" id="{FE00B77D-A4CD-4397-848A-800971D87A2F}"/>
                  </a:ext>
                </a:extLst>
              </p:cNvPr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1551;p27">
                <a:extLst>
                  <a:ext uri="{FF2B5EF4-FFF2-40B4-BE49-F238E27FC236}">
                    <a16:creationId xmlns:a16="http://schemas.microsoft.com/office/drawing/2014/main" id="{DCF9BCF2-586D-47AD-800C-9DDEE81D35D6}"/>
                  </a:ext>
                </a:extLst>
              </p:cNvPr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1552;p27">
                <a:extLst>
                  <a:ext uri="{FF2B5EF4-FFF2-40B4-BE49-F238E27FC236}">
                    <a16:creationId xmlns:a16="http://schemas.microsoft.com/office/drawing/2014/main" id="{D48D274E-C960-4E49-A7B2-F317070CD47F}"/>
                  </a:ext>
                </a:extLst>
              </p:cNvPr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1553;p27">
                <a:extLst>
                  <a:ext uri="{FF2B5EF4-FFF2-40B4-BE49-F238E27FC236}">
                    <a16:creationId xmlns:a16="http://schemas.microsoft.com/office/drawing/2014/main" id="{C4B49666-6E13-4185-8693-0D7FA4A348DB}"/>
                  </a:ext>
                </a:extLst>
              </p:cNvPr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1554;p27">
                <a:extLst>
                  <a:ext uri="{FF2B5EF4-FFF2-40B4-BE49-F238E27FC236}">
                    <a16:creationId xmlns:a16="http://schemas.microsoft.com/office/drawing/2014/main" id="{DCF04F97-D4D3-4459-8929-782ABB08AF98}"/>
                  </a:ext>
                </a:extLst>
              </p:cNvPr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1555;p27">
                <a:extLst>
                  <a:ext uri="{FF2B5EF4-FFF2-40B4-BE49-F238E27FC236}">
                    <a16:creationId xmlns:a16="http://schemas.microsoft.com/office/drawing/2014/main" id="{F05B4661-620C-4D4E-94A0-1326892FA3CA}"/>
                  </a:ext>
                </a:extLst>
              </p:cNvPr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1556;p27">
              <a:extLst>
                <a:ext uri="{FF2B5EF4-FFF2-40B4-BE49-F238E27FC236}">
                  <a16:creationId xmlns:a16="http://schemas.microsoft.com/office/drawing/2014/main" id="{B1C7F8A8-1A74-47A8-9912-F05980A8180E}"/>
                </a:ext>
              </a:extLst>
            </p:cNvPr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493" name="Google Shape;1557;p27">
                <a:extLst>
                  <a:ext uri="{FF2B5EF4-FFF2-40B4-BE49-F238E27FC236}">
                    <a16:creationId xmlns:a16="http://schemas.microsoft.com/office/drawing/2014/main" id="{867C9324-97CA-4582-9F76-1153DEBACBF8}"/>
                  </a:ext>
                </a:extLst>
              </p:cNvPr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1558;p27">
                <a:extLst>
                  <a:ext uri="{FF2B5EF4-FFF2-40B4-BE49-F238E27FC236}">
                    <a16:creationId xmlns:a16="http://schemas.microsoft.com/office/drawing/2014/main" id="{F6C09897-89AB-4FAE-A7DB-78D6D7835F39}"/>
                  </a:ext>
                </a:extLst>
              </p:cNvPr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1559;p27">
                <a:extLst>
                  <a:ext uri="{FF2B5EF4-FFF2-40B4-BE49-F238E27FC236}">
                    <a16:creationId xmlns:a16="http://schemas.microsoft.com/office/drawing/2014/main" id="{7ACA5B14-EBFD-4A14-8B5A-5992FF6D476A}"/>
                  </a:ext>
                </a:extLst>
              </p:cNvPr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1560;p27">
                <a:extLst>
                  <a:ext uri="{FF2B5EF4-FFF2-40B4-BE49-F238E27FC236}">
                    <a16:creationId xmlns:a16="http://schemas.microsoft.com/office/drawing/2014/main" id="{7287D5AE-D842-43C4-9058-0ACB54B54237}"/>
                  </a:ext>
                </a:extLst>
              </p:cNvPr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1561;p27">
                <a:extLst>
                  <a:ext uri="{FF2B5EF4-FFF2-40B4-BE49-F238E27FC236}">
                    <a16:creationId xmlns:a16="http://schemas.microsoft.com/office/drawing/2014/main" id="{2DB20C16-7529-48B4-8EBB-B0EFD5FD91C6}"/>
                  </a:ext>
                </a:extLst>
              </p:cNvPr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1562;p27">
                <a:extLst>
                  <a:ext uri="{FF2B5EF4-FFF2-40B4-BE49-F238E27FC236}">
                    <a16:creationId xmlns:a16="http://schemas.microsoft.com/office/drawing/2014/main" id="{442B6DC4-3A0B-40B2-8364-C8932D2509DC}"/>
                  </a:ext>
                </a:extLst>
              </p:cNvPr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1563;p27">
                <a:extLst>
                  <a:ext uri="{FF2B5EF4-FFF2-40B4-BE49-F238E27FC236}">
                    <a16:creationId xmlns:a16="http://schemas.microsoft.com/office/drawing/2014/main" id="{1335A5F6-15EC-4D14-9D77-83BAAEA3AE26}"/>
                  </a:ext>
                </a:extLst>
              </p:cNvPr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1564;p27">
                <a:extLst>
                  <a:ext uri="{FF2B5EF4-FFF2-40B4-BE49-F238E27FC236}">
                    <a16:creationId xmlns:a16="http://schemas.microsoft.com/office/drawing/2014/main" id="{1390F13B-9E7E-4ED6-93B5-3127EF2458D2}"/>
                  </a:ext>
                </a:extLst>
              </p:cNvPr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1565;p27">
                <a:extLst>
                  <a:ext uri="{FF2B5EF4-FFF2-40B4-BE49-F238E27FC236}">
                    <a16:creationId xmlns:a16="http://schemas.microsoft.com/office/drawing/2014/main" id="{142FAF74-01DF-41A6-8B10-081B0EE336B1}"/>
                  </a:ext>
                </a:extLst>
              </p:cNvPr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1566;p27">
                <a:extLst>
                  <a:ext uri="{FF2B5EF4-FFF2-40B4-BE49-F238E27FC236}">
                    <a16:creationId xmlns:a16="http://schemas.microsoft.com/office/drawing/2014/main" id="{7922AD7B-2A3B-4FDC-AD67-B1BC0AE73D6D}"/>
                  </a:ext>
                </a:extLst>
              </p:cNvPr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1567;p27">
                <a:extLst>
                  <a:ext uri="{FF2B5EF4-FFF2-40B4-BE49-F238E27FC236}">
                    <a16:creationId xmlns:a16="http://schemas.microsoft.com/office/drawing/2014/main" id="{8D29D4A7-9D9D-4EFE-9E2E-3A2ABC85A366}"/>
                  </a:ext>
                </a:extLst>
              </p:cNvPr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1568;p27">
                <a:extLst>
                  <a:ext uri="{FF2B5EF4-FFF2-40B4-BE49-F238E27FC236}">
                    <a16:creationId xmlns:a16="http://schemas.microsoft.com/office/drawing/2014/main" id="{9D1E08CF-0D08-4D58-BE50-F6E748A3DF5C}"/>
                  </a:ext>
                </a:extLst>
              </p:cNvPr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1569;p27">
                <a:extLst>
                  <a:ext uri="{FF2B5EF4-FFF2-40B4-BE49-F238E27FC236}">
                    <a16:creationId xmlns:a16="http://schemas.microsoft.com/office/drawing/2014/main" id="{14223B0E-F2B2-4F90-BE62-38E4C631D857}"/>
                  </a:ext>
                </a:extLst>
              </p:cNvPr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1570;p27">
                <a:extLst>
                  <a:ext uri="{FF2B5EF4-FFF2-40B4-BE49-F238E27FC236}">
                    <a16:creationId xmlns:a16="http://schemas.microsoft.com/office/drawing/2014/main" id="{24B1242F-F0C2-453F-A5E2-3CC023EFDE74}"/>
                  </a:ext>
                </a:extLst>
              </p:cNvPr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1571;p27">
                <a:extLst>
                  <a:ext uri="{FF2B5EF4-FFF2-40B4-BE49-F238E27FC236}">
                    <a16:creationId xmlns:a16="http://schemas.microsoft.com/office/drawing/2014/main" id="{5CD441E1-EE6A-4C71-AEE3-594C8DC4B61C}"/>
                  </a:ext>
                </a:extLst>
              </p:cNvPr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1572;p27">
                <a:extLst>
                  <a:ext uri="{FF2B5EF4-FFF2-40B4-BE49-F238E27FC236}">
                    <a16:creationId xmlns:a16="http://schemas.microsoft.com/office/drawing/2014/main" id="{94E3B6DD-6890-4477-8A92-8008682B7850}"/>
                  </a:ext>
                </a:extLst>
              </p:cNvPr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1573;p27">
              <a:extLst>
                <a:ext uri="{FF2B5EF4-FFF2-40B4-BE49-F238E27FC236}">
                  <a16:creationId xmlns:a16="http://schemas.microsoft.com/office/drawing/2014/main" id="{083AEFEA-631B-43D2-B208-B6FB19C8899C}"/>
                </a:ext>
              </a:extLst>
            </p:cNvPr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477" name="Google Shape;1574;p27">
                <a:extLst>
                  <a:ext uri="{FF2B5EF4-FFF2-40B4-BE49-F238E27FC236}">
                    <a16:creationId xmlns:a16="http://schemas.microsoft.com/office/drawing/2014/main" id="{4A076705-48C2-44F8-A643-4045752EA7D8}"/>
                  </a:ext>
                </a:extLst>
              </p:cNvPr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1575;p27">
                <a:extLst>
                  <a:ext uri="{FF2B5EF4-FFF2-40B4-BE49-F238E27FC236}">
                    <a16:creationId xmlns:a16="http://schemas.microsoft.com/office/drawing/2014/main" id="{AD6D6BE6-5842-4CC3-9603-9072F350313D}"/>
                  </a:ext>
                </a:extLst>
              </p:cNvPr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1576;p27">
                <a:extLst>
                  <a:ext uri="{FF2B5EF4-FFF2-40B4-BE49-F238E27FC236}">
                    <a16:creationId xmlns:a16="http://schemas.microsoft.com/office/drawing/2014/main" id="{C91AFEC2-B7E7-481B-900F-344A9B957E36}"/>
                  </a:ext>
                </a:extLst>
              </p:cNvPr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1577;p27">
                <a:extLst>
                  <a:ext uri="{FF2B5EF4-FFF2-40B4-BE49-F238E27FC236}">
                    <a16:creationId xmlns:a16="http://schemas.microsoft.com/office/drawing/2014/main" id="{DB4209F1-68C0-433B-AE6E-46E7FE173747}"/>
                  </a:ext>
                </a:extLst>
              </p:cNvPr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1578;p27">
                <a:extLst>
                  <a:ext uri="{FF2B5EF4-FFF2-40B4-BE49-F238E27FC236}">
                    <a16:creationId xmlns:a16="http://schemas.microsoft.com/office/drawing/2014/main" id="{915D902A-6020-4F0E-A975-DB4AC968B1D5}"/>
                  </a:ext>
                </a:extLst>
              </p:cNvPr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1579;p27">
                <a:extLst>
                  <a:ext uri="{FF2B5EF4-FFF2-40B4-BE49-F238E27FC236}">
                    <a16:creationId xmlns:a16="http://schemas.microsoft.com/office/drawing/2014/main" id="{A1E9872E-8C91-4A1E-856F-C3EACF72429E}"/>
                  </a:ext>
                </a:extLst>
              </p:cNvPr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1580;p27">
                <a:extLst>
                  <a:ext uri="{FF2B5EF4-FFF2-40B4-BE49-F238E27FC236}">
                    <a16:creationId xmlns:a16="http://schemas.microsoft.com/office/drawing/2014/main" id="{7B9C4E0A-0588-4A5D-B742-1AE8A40BE7D9}"/>
                  </a:ext>
                </a:extLst>
              </p:cNvPr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1581;p27">
                <a:extLst>
                  <a:ext uri="{FF2B5EF4-FFF2-40B4-BE49-F238E27FC236}">
                    <a16:creationId xmlns:a16="http://schemas.microsoft.com/office/drawing/2014/main" id="{5AA88C82-4A1C-4F65-B9A2-9CD16A2DB5E5}"/>
                  </a:ext>
                </a:extLst>
              </p:cNvPr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1582;p27">
                <a:extLst>
                  <a:ext uri="{FF2B5EF4-FFF2-40B4-BE49-F238E27FC236}">
                    <a16:creationId xmlns:a16="http://schemas.microsoft.com/office/drawing/2014/main" id="{DF5D3DCF-69C9-4CD8-B9EE-E35960E9EB47}"/>
                  </a:ext>
                </a:extLst>
              </p:cNvPr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1583;p27">
                <a:extLst>
                  <a:ext uri="{FF2B5EF4-FFF2-40B4-BE49-F238E27FC236}">
                    <a16:creationId xmlns:a16="http://schemas.microsoft.com/office/drawing/2014/main" id="{15FA5A52-4A86-48D4-9373-472B4A4FD58F}"/>
                  </a:ext>
                </a:extLst>
              </p:cNvPr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1584;p27">
                <a:extLst>
                  <a:ext uri="{FF2B5EF4-FFF2-40B4-BE49-F238E27FC236}">
                    <a16:creationId xmlns:a16="http://schemas.microsoft.com/office/drawing/2014/main" id="{FBD17CD6-1D60-4800-8F3F-8D6A242F18F4}"/>
                  </a:ext>
                </a:extLst>
              </p:cNvPr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1585;p27">
                <a:extLst>
                  <a:ext uri="{FF2B5EF4-FFF2-40B4-BE49-F238E27FC236}">
                    <a16:creationId xmlns:a16="http://schemas.microsoft.com/office/drawing/2014/main" id="{54749A5B-985C-46CE-A109-7FC9BB5979CF}"/>
                  </a:ext>
                </a:extLst>
              </p:cNvPr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1586;p27">
                <a:extLst>
                  <a:ext uri="{FF2B5EF4-FFF2-40B4-BE49-F238E27FC236}">
                    <a16:creationId xmlns:a16="http://schemas.microsoft.com/office/drawing/2014/main" id="{FDE27F92-3A7F-41EF-AF8A-AFF5838F1D3B}"/>
                  </a:ext>
                </a:extLst>
              </p:cNvPr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1587;p27">
                <a:extLst>
                  <a:ext uri="{FF2B5EF4-FFF2-40B4-BE49-F238E27FC236}">
                    <a16:creationId xmlns:a16="http://schemas.microsoft.com/office/drawing/2014/main" id="{2436378E-41D4-4950-9010-C9B2DA60719C}"/>
                  </a:ext>
                </a:extLst>
              </p:cNvPr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1588;p27">
                <a:extLst>
                  <a:ext uri="{FF2B5EF4-FFF2-40B4-BE49-F238E27FC236}">
                    <a16:creationId xmlns:a16="http://schemas.microsoft.com/office/drawing/2014/main" id="{6DBD0277-0FB6-4BA8-A30F-2A93BCCE1589}"/>
                  </a:ext>
                </a:extLst>
              </p:cNvPr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1589;p27">
                <a:extLst>
                  <a:ext uri="{FF2B5EF4-FFF2-40B4-BE49-F238E27FC236}">
                    <a16:creationId xmlns:a16="http://schemas.microsoft.com/office/drawing/2014/main" id="{D82083E9-A466-4F43-8C95-636044B6CBDB}"/>
                  </a:ext>
                </a:extLst>
              </p:cNvPr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" name="Google Shape;1590;p27">
              <a:extLst>
                <a:ext uri="{FF2B5EF4-FFF2-40B4-BE49-F238E27FC236}">
                  <a16:creationId xmlns:a16="http://schemas.microsoft.com/office/drawing/2014/main" id="{7CB7C546-2C7C-4FC6-91EA-783E852E155F}"/>
                </a:ext>
              </a:extLst>
            </p:cNvPr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461" name="Google Shape;1591;p27">
                <a:extLst>
                  <a:ext uri="{FF2B5EF4-FFF2-40B4-BE49-F238E27FC236}">
                    <a16:creationId xmlns:a16="http://schemas.microsoft.com/office/drawing/2014/main" id="{3F0905B2-EA30-4B36-8D8A-FC945BC24803}"/>
                  </a:ext>
                </a:extLst>
              </p:cNvPr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1592;p27">
                <a:extLst>
                  <a:ext uri="{FF2B5EF4-FFF2-40B4-BE49-F238E27FC236}">
                    <a16:creationId xmlns:a16="http://schemas.microsoft.com/office/drawing/2014/main" id="{9215910A-36CE-4241-B7E5-1965CB371651}"/>
                  </a:ext>
                </a:extLst>
              </p:cNvPr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1593;p27">
                <a:extLst>
                  <a:ext uri="{FF2B5EF4-FFF2-40B4-BE49-F238E27FC236}">
                    <a16:creationId xmlns:a16="http://schemas.microsoft.com/office/drawing/2014/main" id="{6CE7C658-8D95-4930-BA20-7F2DB04B9394}"/>
                  </a:ext>
                </a:extLst>
              </p:cNvPr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1594;p27">
                <a:extLst>
                  <a:ext uri="{FF2B5EF4-FFF2-40B4-BE49-F238E27FC236}">
                    <a16:creationId xmlns:a16="http://schemas.microsoft.com/office/drawing/2014/main" id="{FB18BA3A-BE51-4932-8F26-4C59E5A4F4C7}"/>
                  </a:ext>
                </a:extLst>
              </p:cNvPr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1595;p27">
                <a:extLst>
                  <a:ext uri="{FF2B5EF4-FFF2-40B4-BE49-F238E27FC236}">
                    <a16:creationId xmlns:a16="http://schemas.microsoft.com/office/drawing/2014/main" id="{B8C54186-2459-4FCD-97D3-BABF70991FC8}"/>
                  </a:ext>
                </a:extLst>
              </p:cNvPr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1596;p27">
                <a:extLst>
                  <a:ext uri="{FF2B5EF4-FFF2-40B4-BE49-F238E27FC236}">
                    <a16:creationId xmlns:a16="http://schemas.microsoft.com/office/drawing/2014/main" id="{0A9FA64A-D057-439A-A0E7-6175A3A32AF4}"/>
                  </a:ext>
                </a:extLst>
              </p:cNvPr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1597;p27">
                <a:extLst>
                  <a:ext uri="{FF2B5EF4-FFF2-40B4-BE49-F238E27FC236}">
                    <a16:creationId xmlns:a16="http://schemas.microsoft.com/office/drawing/2014/main" id="{3F61825B-E902-45A3-B99D-DC5D813C6100}"/>
                  </a:ext>
                </a:extLst>
              </p:cNvPr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1598;p27">
                <a:extLst>
                  <a:ext uri="{FF2B5EF4-FFF2-40B4-BE49-F238E27FC236}">
                    <a16:creationId xmlns:a16="http://schemas.microsoft.com/office/drawing/2014/main" id="{DFBAF783-87EE-4ECF-B373-C6965CBAEFF7}"/>
                  </a:ext>
                </a:extLst>
              </p:cNvPr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1599;p27">
                <a:extLst>
                  <a:ext uri="{FF2B5EF4-FFF2-40B4-BE49-F238E27FC236}">
                    <a16:creationId xmlns:a16="http://schemas.microsoft.com/office/drawing/2014/main" id="{FBAFACD5-A57F-4DAE-B635-F801604C22A3}"/>
                  </a:ext>
                </a:extLst>
              </p:cNvPr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1600;p27">
                <a:extLst>
                  <a:ext uri="{FF2B5EF4-FFF2-40B4-BE49-F238E27FC236}">
                    <a16:creationId xmlns:a16="http://schemas.microsoft.com/office/drawing/2014/main" id="{6EB68AAB-86DE-460F-BBA7-315AD76FDA0A}"/>
                  </a:ext>
                </a:extLst>
              </p:cNvPr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1601;p27">
                <a:extLst>
                  <a:ext uri="{FF2B5EF4-FFF2-40B4-BE49-F238E27FC236}">
                    <a16:creationId xmlns:a16="http://schemas.microsoft.com/office/drawing/2014/main" id="{53456CC2-F97F-4B68-90B0-FE2FC0768640}"/>
                  </a:ext>
                </a:extLst>
              </p:cNvPr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1602;p27">
                <a:extLst>
                  <a:ext uri="{FF2B5EF4-FFF2-40B4-BE49-F238E27FC236}">
                    <a16:creationId xmlns:a16="http://schemas.microsoft.com/office/drawing/2014/main" id="{02E3AC6B-29DB-45F1-B2D8-8563AE98405A}"/>
                  </a:ext>
                </a:extLst>
              </p:cNvPr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1603;p27">
                <a:extLst>
                  <a:ext uri="{FF2B5EF4-FFF2-40B4-BE49-F238E27FC236}">
                    <a16:creationId xmlns:a16="http://schemas.microsoft.com/office/drawing/2014/main" id="{6DF374A4-BE42-4606-ABB2-E1920BFFC865}"/>
                  </a:ext>
                </a:extLst>
              </p:cNvPr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1604;p27">
                <a:extLst>
                  <a:ext uri="{FF2B5EF4-FFF2-40B4-BE49-F238E27FC236}">
                    <a16:creationId xmlns:a16="http://schemas.microsoft.com/office/drawing/2014/main" id="{0F35A2B0-E4C0-40ED-842E-D5779292E821}"/>
                  </a:ext>
                </a:extLst>
              </p:cNvPr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1605;p27">
                <a:extLst>
                  <a:ext uri="{FF2B5EF4-FFF2-40B4-BE49-F238E27FC236}">
                    <a16:creationId xmlns:a16="http://schemas.microsoft.com/office/drawing/2014/main" id="{D926A295-C888-4516-9E9B-21B5BE70FC3B}"/>
                  </a:ext>
                </a:extLst>
              </p:cNvPr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1606;p27">
                <a:extLst>
                  <a:ext uri="{FF2B5EF4-FFF2-40B4-BE49-F238E27FC236}">
                    <a16:creationId xmlns:a16="http://schemas.microsoft.com/office/drawing/2014/main" id="{E8675B79-E560-4703-BCBD-86BCE97781B6}"/>
                  </a:ext>
                </a:extLst>
              </p:cNvPr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2" name="Google Shape;1607;p27">
              <a:extLst>
                <a:ext uri="{FF2B5EF4-FFF2-40B4-BE49-F238E27FC236}">
                  <a16:creationId xmlns:a16="http://schemas.microsoft.com/office/drawing/2014/main" id="{20FF8FA9-49E4-48C2-8972-55E8F22EC7EF}"/>
                </a:ext>
              </a:extLst>
            </p:cNvPr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1608;p27">
              <a:extLst>
                <a:ext uri="{FF2B5EF4-FFF2-40B4-BE49-F238E27FC236}">
                  <a16:creationId xmlns:a16="http://schemas.microsoft.com/office/drawing/2014/main" id="{87DD3B80-C3B9-48E1-B005-4FECD47D8861}"/>
                </a:ext>
              </a:extLst>
            </p:cNvPr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1609;p27">
              <a:extLst>
                <a:ext uri="{FF2B5EF4-FFF2-40B4-BE49-F238E27FC236}">
                  <a16:creationId xmlns:a16="http://schemas.microsoft.com/office/drawing/2014/main" id="{46A89DCD-A8B8-48A9-8208-6944832DD7F5}"/>
                </a:ext>
              </a:extLst>
            </p:cNvPr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1610;p27">
              <a:extLst>
                <a:ext uri="{FF2B5EF4-FFF2-40B4-BE49-F238E27FC236}">
                  <a16:creationId xmlns:a16="http://schemas.microsoft.com/office/drawing/2014/main" id="{956D99EB-C354-4CCF-9B5E-2F7D7F2815EF}"/>
                </a:ext>
              </a:extLst>
            </p:cNvPr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1611;p27">
              <a:extLst>
                <a:ext uri="{FF2B5EF4-FFF2-40B4-BE49-F238E27FC236}">
                  <a16:creationId xmlns:a16="http://schemas.microsoft.com/office/drawing/2014/main" id="{F8F058B7-C617-41ED-9A34-62C638A8F0E3}"/>
                </a:ext>
              </a:extLst>
            </p:cNvPr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1612;p27">
              <a:extLst>
                <a:ext uri="{FF2B5EF4-FFF2-40B4-BE49-F238E27FC236}">
                  <a16:creationId xmlns:a16="http://schemas.microsoft.com/office/drawing/2014/main" id="{6EEF8F6B-C001-46D2-A322-B5FA08CBC286}"/>
                </a:ext>
              </a:extLst>
            </p:cNvPr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1613;p27">
              <a:extLst>
                <a:ext uri="{FF2B5EF4-FFF2-40B4-BE49-F238E27FC236}">
                  <a16:creationId xmlns:a16="http://schemas.microsoft.com/office/drawing/2014/main" id="{3A58420E-C3F0-4BA5-9270-475D8C6B242F}"/>
                </a:ext>
              </a:extLst>
            </p:cNvPr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1614;p27">
              <a:extLst>
                <a:ext uri="{FF2B5EF4-FFF2-40B4-BE49-F238E27FC236}">
                  <a16:creationId xmlns:a16="http://schemas.microsoft.com/office/drawing/2014/main" id="{2B23EF7A-86E5-4A11-B98A-7CF76EFAC252}"/>
                </a:ext>
              </a:extLst>
            </p:cNvPr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1615;p27">
              <a:extLst>
                <a:ext uri="{FF2B5EF4-FFF2-40B4-BE49-F238E27FC236}">
                  <a16:creationId xmlns:a16="http://schemas.microsoft.com/office/drawing/2014/main" id="{0F9BC49D-1DF4-4C12-B71B-007EA1D87616}"/>
                </a:ext>
              </a:extLst>
            </p:cNvPr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1616;p27">
              <a:extLst>
                <a:ext uri="{FF2B5EF4-FFF2-40B4-BE49-F238E27FC236}">
                  <a16:creationId xmlns:a16="http://schemas.microsoft.com/office/drawing/2014/main" id="{56052472-7F24-4A62-8DBE-9BC1A93B5D2B}"/>
                </a:ext>
              </a:extLst>
            </p:cNvPr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1617;p27">
              <a:extLst>
                <a:ext uri="{FF2B5EF4-FFF2-40B4-BE49-F238E27FC236}">
                  <a16:creationId xmlns:a16="http://schemas.microsoft.com/office/drawing/2014/main" id="{DC83A43F-7116-4542-AB5E-D2BE4DC964CB}"/>
                </a:ext>
              </a:extLst>
            </p:cNvPr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1618;p27">
              <a:extLst>
                <a:ext uri="{FF2B5EF4-FFF2-40B4-BE49-F238E27FC236}">
                  <a16:creationId xmlns:a16="http://schemas.microsoft.com/office/drawing/2014/main" id="{96C33E16-B1A9-4012-8347-70DB612E5C77}"/>
                </a:ext>
              </a:extLst>
            </p:cNvPr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1619;p27">
              <a:extLst>
                <a:ext uri="{FF2B5EF4-FFF2-40B4-BE49-F238E27FC236}">
                  <a16:creationId xmlns:a16="http://schemas.microsoft.com/office/drawing/2014/main" id="{D823C356-CDCE-413E-A95D-0627F716DD2D}"/>
                </a:ext>
              </a:extLst>
            </p:cNvPr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1620;p27">
              <a:extLst>
                <a:ext uri="{FF2B5EF4-FFF2-40B4-BE49-F238E27FC236}">
                  <a16:creationId xmlns:a16="http://schemas.microsoft.com/office/drawing/2014/main" id="{2434762C-1E8A-4800-B29E-68EE66B64942}"/>
                </a:ext>
              </a:extLst>
            </p:cNvPr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1621;p27">
              <a:extLst>
                <a:ext uri="{FF2B5EF4-FFF2-40B4-BE49-F238E27FC236}">
                  <a16:creationId xmlns:a16="http://schemas.microsoft.com/office/drawing/2014/main" id="{62B474F4-A649-4ECA-81F7-04E95DA79138}"/>
                </a:ext>
              </a:extLst>
            </p:cNvPr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1622;p27">
              <a:extLst>
                <a:ext uri="{FF2B5EF4-FFF2-40B4-BE49-F238E27FC236}">
                  <a16:creationId xmlns:a16="http://schemas.microsoft.com/office/drawing/2014/main" id="{217C1416-1D47-4D43-B3CF-91A1BA3A98C2}"/>
                </a:ext>
              </a:extLst>
            </p:cNvPr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1623;p27">
              <a:extLst>
                <a:ext uri="{FF2B5EF4-FFF2-40B4-BE49-F238E27FC236}">
                  <a16:creationId xmlns:a16="http://schemas.microsoft.com/office/drawing/2014/main" id="{E4C7C9AB-CFCD-4D98-9DA7-38F98301BD98}"/>
                </a:ext>
              </a:extLst>
            </p:cNvPr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1624;p27">
              <a:extLst>
                <a:ext uri="{FF2B5EF4-FFF2-40B4-BE49-F238E27FC236}">
                  <a16:creationId xmlns:a16="http://schemas.microsoft.com/office/drawing/2014/main" id="{A157A283-7573-4A12-ACED-0A9BB24C9AC9}"/>
                </a:ext>
              </a:extLst>
            </p:cNvPr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1625;p27">
              <a:extLst>
                <a:ext uri="{FF2B5EF4-FFF2-40B4-BE49-F238E27FC236}">
                  <a16:creationId xmlns:a16="http://schemas.microsoft.com/office/drawing/2014/main" id="{18FCCE66-049F-4F14-A1FF-814D144EB7C8}"/>
                </a:ext>
              </a:extLst>
            </p:cNvPr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1626;p27">
              <a:extLst>
                <a:ext uri="{FF2B5EF4-FFF2-40B4-BE49-F238E27FC236}">
                  <a16:creationId xmlns:a16="http://schemas.microsoft.com/office/drawing/2014/main" id="{31CEF695-F611-4D9C-96FC-2E7B47E0F205}"/>
                </a:ext>
              </a:extLst>
            </p:cNvPr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1627;p27">
              <a:extLst>
                <a:ext uri="{FF2B5EF4-FFF2-40B4-BE49-F238E27FC236}">
                  <a16:creationId xmlns:a16="http://schemas.microsoft.com/office/drawing/2014/main" id="{047DAD5F-F3C2-4E50-9427-2CD5F1864466}"/>
                </a:ext>
              </a:extLst>
            </p:cNvPr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1628;p27">
              <a:extLst>
                <a:ext uri="{FF2B5EF4-FFF2-40B4-BE49-F238E27FC236}">
                  <a16:creationId xmlns:a16="http://schemas.microsoft.com/office/drawing/2014/main" id="{53D98D5D-7865-4CFC-A231-8AAA5B79B9AD}"/>
                </a:ext>
              </a:extLst>
            </p:cNvPr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1629;p27">
              <a:extLst>
                <a:ext uri="{FF2B5EF4-FFF2-40B4-BE49-F238E27FC236}">
                  <a16:creationId xmlns:a16="http://schemas.microsoft.com/office/drawing/2014/main" id="{B3F7090A-AA94-4BAE-ABE7-3F75E85FD975}"/>
                </a:ext>
              </a:extLst>
            </p:cNvPr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1630;p27">
              <a:extLst>
                <a:ext uri="{FF2B5EF4-FFF2-40B4-BE49-F238E27FC236}">
                  <a16:creationId xmlns:a16="http://schemas.microsoft.com/office/drawing/2014/main" id="{CF1DA899-0266-44C9-A915-37A3EF08AA1C}"/>
                </a:ext>
              </a:extLst>
            </p:cNvPr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1631;p27">
              <a:extLst>
                <a:ext uri="{FF2B5EF4-FFF2-40B4-BE49-F238E27FC236}">
                  <a16:creationId xmlns:a16="http://schemas.microsoft.com/office/drawing/2014/main" id="{96CDD5E4-53F9-4837-B2C4-498196326FF8}"/>
                </a:ext>
              </a:extLst>
            </p:cNvPr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1632;p27">
              <a:extLst>
                <a:ext uri="{FF2B5EF4-FFF2-40B4-BE49-F238E27FC236}">
                  <a16:creationId xmlns:a16="http://schemas.microsoft.com/office/drawing/2014/main" id="{D43B0EAF-B825-4EC2-B23F-B4267EC9D493}"/>
                </a:ext>
              </a:extLst>
            </p:cNvPr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1633;p27">
              <a:extLst>
                <a:ext uri="{FF2B5EF4-FFF2-40B4-BE49-F238E27FC236}">
                  <a16:creationId xmlns:a16="http://schemas.microsoft.com/office/drawing/2014/main" id="{4D24ED57-7EF9-476F-A8F5-1B03583918EC}"/>
                </a:ext>
              </a:extLst>
            </p:cNvPr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1634;p27">
              <a:extLst>
                <a:ext uri="{FF2B5EF4-FFF2-40B4-BE49-F238E27FC236}">
                  <a16:creationId xmlns:a16="http://schemas.microsoft.com/office/drawing/2014/main" id="{CD731DC3-8C95-48B1-8487-204275C6F029}"/>
                </a:ext>
              </a:extLst>
            </p:cNvPr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1635;p27">
              <a:extLst>
                <a:ext uri="{FF2B5EF4-FFF2-40B4-BE49-F238E27FC236}">
                  <a16:creationId xmlns:a16="http://schemas.microsoft.com/office/drawing/2014/main" id="{3E6CE321-7C71-4B22-A927-3C0143F659D4}"/>
                </a:ext>
              </a:extLst>
            </p:cNvPr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1636;p27">
              <a:extLst>
                <a:ext uri="{FF2B5EF4-FFF2-40B4-BE49-F238E27FC236}">
                  <a16:creationId xmlns:a16="http://schemas.microsoft.com/office/drawing/2014/main" id="{5B8EC030-AB9D-4F9B-ADA0-76651820C361}"/>
                </a:ext>
              </a:extLst>
            </p:cNvPr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1637;p27">
              <a:extLst>
                <a:ext uri="{FF2B5EF4-FFF2-40B4-BE49-F238E27FC236}">
                  <a16:creationId xmlns:a16="http://schemas.microsoft.com/office/drawing/2014/main" id="{8FC2BBD9-641E-4E5F-806E-C0B4CD2FDE8B}"/>
                </a:ext>
              </a:extLst>
            </p:cNvPr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1638;p27">
              <a:extLst>
                <a:ext uri="{FF2B5EF4-FFF2-40B4-BE49-F238E27FC236}">
                  <a16:creationId xmlns:a16="http://schemas.microsoft.com/office/drawing/2014/main" id="{4AB4190C-2635-4AF7-9555-34B01DE82BD4}"/>
                </a:ext>
              </a:extLst>
            </p:cNvPr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1639;p27">
              <a:extLst>
                <a:ext uri="{FF2B5EF4-FFF2-40B4-BE49-F238E27FC236}">
                  <a16:creationId xmlns:a16="http://schemas.microsoft.com/office/drawing/2014/main" id="{D998EF47-0C75-4B0D-B84A-DDD63485424E}"/>
                </a:ext>
              </a:extLst>
            </p:cNvPr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1640;p27">
              <a:extLst>
                <a:ext uri="{FF2B5EF4-FFF2-40B4-BE49-F238E27FC236}">
                  <a16:creationId xmlns:a16="http://schemas.microsoft.com/office/drawing/2014/main" id="{85E85C2B-D64C-4D86-BEC6-86EB2CBD14E0}"/>
                </a:ext>
              </a:extLst>
            </p:cNvPr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1641;p27">
              <a:extLst>
                <a:ext uri="{FF2B5EF4-FFF2-40B4-BE49-F238E27FC236}">
                  <a16:creationId xmlns:a16="http://schemas.microsoft.com/office/drawing/2014/main" id="{D30FC82D-E93B-4768-8264-172796E0859E}"/>
                </a:ext>
              </a:extLst>
            </p:cNvPr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1642;p27">
              <a:extLst>
                <a:ext uri="{FF2B5EF4-FFF2-40B4-BE49-F238E27FC236}">
                  <a16:creationId xmlns:a16="http://schemas.microsoft.com/office/drawing/2014/main" id="{4B82567F-77AD-4D88-A881-998FFC11A17A}"/>
                </a:ext>
              </a:extLst>
            </p:cNvPr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1643;p27">
              <a:extLst>
                <a:ext uri="{FF2B5EF4-FFF2-40B4-BE49-F238E27FC236}">
                  <a16:creationId xmlns:a16="http://schemas.microsoft.com/office/drawing/2014/main" id="{F9C48BCA-6810-4319-B8F0-DCDB243DA2AA}"/>
                </a:ext>
              </a:extLst>
            </p:cNvPr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1644;p27">
              <a:extLst>
                <a:ext uri="{FF2B5EF4-FFF2-40B4-BE49-F238E27FC236}">
                  <a16:creationId xmlns:a16="http://schemas.microsoft.com/office/drawing/2014/main" id="{14109465-5967-4D55-AB9F-C9C0BABF09AE}"/>
                </a:ext>
              </a:extLst>
            </p:cNvPr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1645;p27">
              <a:extLst>
                <a:ext uri="{FF2B5EF4-FFF2-40B4-BE49-F238E27FC236}">
                  <a16:creationId xmlns:a16="http://schemas.microsoft.com/office/drawing/2014/main" id="{C5663232-ECEE-4261-9399-5ABB3EB5B96A}"/>
                </a:ext>
              </a:extLst>
            </p:cNvPr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1646;p27">
              <a:extLst>
                <a:ext uri="{FF2B5EF4-FFF2-40B4-BE49-F238E27FC236}">
                  <a16:creationId xmlns:a16="http://schemas.microsoft.com/office/drawing/2014/main" id="{3532A4E1-6392-41E5-A668-4CC0C1D51682}"/>
                </a:ext>
              </a:extLst>
            </p:cNvPr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1647;p27">
              <a:extLst>
                <a:ext uri="{FF2B5EF4-FFF2-40B4-BE49-F238E27FC236}">
                  <a16:creationId xmlns:a16="http://schemas.microsoft.com/office/drawing/2014/main" id="{2EEFE8E6-9CFC-4F34-BBCA-7C078590B137}"/>
                </a:ext>
              </a:extLst>
            </p:cNvPr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1648;p27">
              <a:extLst>
                <a:ext uri="{FF2B5EF4-FFF2-40B4-BE49-F238E27FC236}">
                  <a16:creationId xmlns:a16="http://schemas.microsoft.com/office/drawing/2014/main" id="{7A52F210-7F75-4689-92B9-F82F7E365B50}"/>
                </a:ext>
              </a:extLst>
            </p:cNvPr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1649;p27">
              <a:extLst>
                <a:ext uri="{FF2B5EF4-FFF2-40B4-BE49-F238E27FC236}">
                  <a16:creationId xmlns:a16="http://schemas.microsoft.com/office/drawing/2014/main" id="{589D9E48-7148-4898-9142-78CE23B8581D}"/>
                </a:ext>
              </a:extLst>
            </p:cNvPr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1650;p27">
              <a:extLst>
                <a:ext uri="{FF2B5EF4-FFF2-40B4-BE49-F238E27FC236}">
                  <a16:creationId xmlns:a16="http://schemas.microsoft.com/office/drawing/2014/main" id="{7A522C77-CDC3-4128-BED5-BF4AF87D0EC3}"/>
                </a:ext>
              </a:extLst>
            </p:cNvPr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1651;p27">
              <a:extLst>
                <a:ext uri="{FF2B5EF4-FFF2-40B4-BE49-F238E27FC236}">
                  <a16:creationId xmlns:a16="http://schemas.microsoft.com/office/drawing/2014/main" id="{11A38414-D47C-4900-959A-4E6047A97E5C}"/>
                </a:ext>
              </a:extLst>
            </p:cNvPr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1652;p27">
              <a:extLst>
                <a:ext uri="{FF2B5EF4-FFF2-40B4-BE49-F238E27FC236}">
                  <a16:creationId xmlns:a16="http://schemas.microsoft.com/office/drawing/2014/main" id="{8F888E15-275E-4C6D-8C06-7FDB609E40F7}"/>
                </a:ext>
              </a:extLst>
            </p:cNvPr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1653;p27">
              <a:extLst>
                <a:ext uri="{FF2B5EF4-FFF2-40B4-BE49-F238E27FC236}">
                  <a16:creationId xmlns:a16="http://schemas.microsoft.com/office/drawing/2014/main" id="{B690EE81-E005-49DE-B1CA-56EA18FB144B}"/>
                </a:ext>
              </a:extLst>
            </p:cNvPr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1654;p27">
              <a:extLst>
                <a:ext uri="{FF2B5EF4-FFF2-40B4-BE49-F238E27FC236}">
                  <a16:creationId xmlns:a16="http://schemas.microsoft.com/office/drawing/2014/main" id="{48C19BD2-111B-4522-98EA-C1B10DFC4202}"/>
                </a:ext>
              </a:extLst>
            </p:cNvPr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1655;p27">
              <a:extLst>
                <a:ext uri="{FF2B5EF4-FFF2-40B4-BE49-F238E27FC236}">
                  <a16:creationId xmlns:a16="http://schemas.microsoft.com/office/drawing/2014/main" id="{D9E18BD2-3350-44EE-9EDC-23C659C29527}"/>
                </a:ext>
              </a:extLst>
            </p:cNvPr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1656;p27">
              <a:extLst>
                <a:ext uri="{FF2B5EF4-FFF2-40B4-BE49-F238E27FC236}">
                  <a16:creationId xmlns:a16="http://schemas.microsoft.com/office/drawing/2014/main" id="{BE603586-EE50-4190-ACA3-51695DD8270F}"/>
                </a:ext>
              </a:extLst>
            </p:cNvPr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1657;p27">
              <a:extLst>
                <a:ext uri="{FF2B5EF4-FFF2-40B4-BE49-F238E27FC236}">
                  <a16:creationId xmlns:a16="http://schemas.microsoft.com/office/drawing/2014/main" id="{78F17310-EDD4-48F2-A614-A07CDC733ED2}"/>
                </a:ext>
              </a:extLst>
            </p:cNvPr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1658;p27">
              <a:extLst>
                <a:ext uri="{FF2B5EF4-FFF2-40B4-BE49-F238E27FC236}">
                  <a16:creationId xmlns:a16="http://schemas.microsoft.com/office/drawing/2014/main" id="{8319310F-1FB9-4A38-B0F8-C41BA331061D}"/>
                </a:ext>
              </a:extLst>
            </p:cNvPr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1659;p27">
              <a:extLst>
                <a:ext uri="{FF2B5EF4-FFF2-40B4-BE49-F238E27FC236}">
                  <a16:creationId xmlns:a16="http://schemas.microsoft.com/office/drawing/2014/main" id="{6EDE7BFF-EBBD-4F77-A20C-9E198CDDB992}"/>
                </a:ext>
              </a:extLst>
            </p:cNvPr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1660;p27">
              <a:extLst>
                <a:ext uri="{FF2B5EF4-FFF2-40B4-BE49-F238E27FC236}">
                  <a16:creationId xmlns:a16="http://schemas.microsoft.com/office/drawing/2014/main" id="{3A815857-1669-4958-A3AB-7C76CE7A2BBF}"/>
                </a:ext>
              </a:extLst>
            </p:cNvPr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1661;p27">
              <a:extLst>
                <a:ext uri="{FF2B5EF4-FFF2-40B4-BE49-F238E27FC236}">
                  <a16:creationId xmlns:a16="http://schemas.microsoft.com/office/drawing/2014/main" id="{305C5519-1534-42AF-9656-FCC3F5A66A8D}"/>
                </a:ext>
              </a:extLst>
            </p:cNvPr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1662;p27">
              <a:extLst>
                <a:ext uri="{FF2B5EF4-FFF2-40B4-BE49-F238E27FC236}">
                  <a16:creationId xmlns:a16="http://schemas.microsoft.com/office/drawing/2014/main" id="{0AF210F3-39A5-4CA1-BF6E-DE0CA9A2F758}"/>
                </a:ext>
              </a:extLst>
            </p:cNvPr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1663;p27">
              <a:extLst>
                <a:ext uri="{FF2B5EF4-FFF2-40B4-BE49-F238E27FC236}">
                  <a16:creationId xmlns:a16="http://schemas.microsoft.com/office/drawing/2014/main" id="{16700BDD-3A47-4A62-83E7-BAAD910C8786}"/>
                </a:ext>
              </a:extLst>
            </p:cNvPr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1664;p27">
              <a:extLst>
                <a:ext uri="{FF2B5EF4-FFF2-40B4-BE49-F238E27FC236}">
                  <a16:creationId xmlns:a16="http://schemas.microsoft.com/office/drawing/2014/main" id="{F60C50BE-0A4E-4D80-B49A-057287B73E00}"/>
                </a:ext>
              </a:extLst>
            </p:cNvPr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1665;p27">
              <a:extLst>
                <a:ext uri="{FF2B5EF4-FFF2-40B4-BE49-F238E27FC236}">
                  <a16:creationId xmlns:a16="http://schemas.microsoft.com/office/drawing/2014/main" id="{868A4212-5A7F-4DFD-8B76-B185CF8A12AF}"/>
                </a:ext>
              </a:extLst>
            </p:cNvPr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1666;p27">
              <a:extLst>
                <a:ext uri="{FF2B5EF4-FFF2-40B4-BE49-F238E27FC236}">
                  <a16:creationId xmlns:a16="http://schemas.microsoft.com/office/drawing/2014/main" id="{BA92DAEC-27D5-4497-A75D-DE5C754F3335}"/>
                </a:ext>
              </a:extLst>
            </p:cNvPr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1667;p27">
              <a:extLst>
                <a:ext uri="{FF2B5EF4-FFF2-40B4-BE49-F238E27FC236}">
                  <a16:creationId xmlns:a16="http://schemas.microsoft.com/office/drawing/2014/main" id="{18D63956-EEB5-47B1-9D0A-11FD6D3F9ADB}"/>
                </a:ext>
              </a:extLst>
            </p:cNvPr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1668;p27">
              <a:extLst>
                <a:ext uri="{FF2B5EF4-FFF2-40B4-BE49-F238E27FC236}">
                  <a16:creationId xmlns:a16="http://schemas.microsoft.com/office/drawing/2014/main" id="{30012D15-2635-4E1F-A553-E5A671BCA2E7}"/>
                </a:ext>
              </a:extLst>
            </p:cNvPr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1669;p27">
              <a:extLst>
                <a:ext uri="{FF2B5EF4-FFF2-40B4-BE49-F238E27FC236}">
                  <a16:creationId xmlns:a16="http://schemas.microsoft.com/office/drawing/2014/main" id="{166CF509-9FB0-4B98-AD80-467FF85D64BB}"/>
                </a:ext>
              </a:extLst>
            </p:cNvPr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1670;p27">
              <a:extLst>
                <a:ext uri="{FF2B5EF4-FFF2-40B4-BE49-F238E27FC236}">
                  <a16:creationId xmlns:a16="http://schemas.microsoft.com/office/drawing/2014/main" id="{A939E099-946A-45EA-8B4E-12D39780A777}"/>
                </a:ext>
              </a:extLst>
            </p:cNvPr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1671;p27">
              <a:extLst>
                <a:ext uri="{FF2B5EF4-FFF2-40B4-BE49-F238E27FC236}">
                  <a16:creationId xmlns:a16="http://schemas.microsoft.com/office/drawing/2014/main" id="{0464B236-AD4F-495E-B2CF-5E6B6D4AD860}"/>
                </a:ext>
              </a:extLst>
            </p:cNvPr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1672;p27">
              <a:extLst>
                <a:ext uri="{FF2B5EF4-FFF2-40B4-BE49-F238E27FC236}">
                  <a16:creationId xmlns:a16="http://schemas.microsoft.com/office/drawing/2014/main" id="{84362830-989E-4A97-82FB-22F9BD915649}"/>
                </a:ext>
              </a:extLst>
            </p:cNvPr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1673;p27">
              <a:extLst>
                <a:ext uri="{FF2B5EF4-FFF2-40B4-BE49-F238E27FC236}">
                  <a16:creationId xmlns:a16="http://schemas.microsoft.com/office/drawing/2014/main" id="{0EBB40EE-E303-47D3-8514-9FC4377279F2}"/>
                </a:ext>
              </a:extLst>
            </p:cNvPr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1674;p27">
              <a:extLst>
                <a:ext uri="{FF2B5EF4-FFF2-40B4-BE49-F238E27FC236}">
                  <a16:creationId xmlns:a16="http://schemas.microsoft.com/office/drawing/2014/main" id="{024D536D-D759-452A-A796-E2F614CADA97}"/>
                </a:ext>
              </a:extLst>
            </p:cNvPr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1675;p27">
              <a:extLst>
                <a:ext uri="{FF2B5EF4-FFF2-40B4-BE49-F238E27FC236}">
                  <a16:creationId xmlns:a16="http://schemas.microsoft.com/office/drawing/2014/main" id="{B98198DE-7354-4FD8-850B-FDC4D5BC3098}"/>
                </a:ext>
              </a:extLst>
            </p:cNvPr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1676;p27">
              <a:extLst>
                <a:ext uri="{FF2B5EF4-FFF2-40B4-BE49-F238E27FC236}">
                  <a16:creationId xmlns:a16="http://schemas.microsoft.com/office/drawing/2014/main" id="{5FD0963A-5B58-437A-9AA4-65C8495F3669}"/>
                </a:ext>
              </a:extLst>
            </p:cNvPr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1677;p27">
              <a:extLst>
                <a:ext uri="{FF2B5EF4-FFF2-40B4-BE49-F238E27FC236}">
                  <a16:creationId xmlns:a16="http://schemas.microsoft.com/office/drawing/2014/main" id="{03912304-DFD8-4008-B8C2-B533AB088CC2}"/>
                </a:ext>
              </a:extLst>
            </p:cNvPr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1678;p27">
              <a:extLst>
                <a:ext uri="{FF2B5EF4-FFF2-40B4-BE49-F238E27FC236}">
                  <a16:creationId xmlns:a16="http://schemas.microsoft.com/office/drawing/2014/main" id="{1E28BD6D-FBCA-48A4-BEBF-C024CCF35707}"/>
                </a:ext>
              </a:extLst>
            </p:cNvPr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1679;p27">
              <a:extLst>
                <a:ext uri="{FF2B5EF4-FFF2-40B4-BE49-F238E27FC236}">
                  <a16:creationId xmlns:a16="http://schemas.microsoft.com/office/drawing/2014/main" id="{E04AE33A-704E-45F8-8D4F-02E2C353787A}"/>
                </a:ext>
              </a:extLst>
            </p:cNvPr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1680;p27">
              <a:extLst>
                <a:ext uri="{FF2B5EF4-FFF2-40B4-BE49-F238E27FC236}">
                  <a16:creationId xmlns:a16="http://schemas.microsoft.com/office/drawing/2014/main" id="{CD5B943C-1BA3-4FD8-852D-699A4DF6D868}"/>
                </a:ext>
              </a:extLst>
            </p:cNvPr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1681;p27">
              <a:extLst>
                <a:ext uri="{FF2B5EF4-FFF2-40B4-BE49-F238E27FC236}">
                  <a16:creationId xmlns:a16="http://schemas.microsoft.com/office/drawing/2014/main" id="{FF741E82-0C04-4D98-8337-A49EE687C5A8}"/>
                </a:ext>
              </a:extLst>
            </p:cNvPr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7" name="Google Shape;1682;p27">
              <a:extLst>
                <a:ext uri="{FF2B5EF4-FFF2-40B4-BE49-F238E27FC236}">
                  <a16:creationId xmlns:a16="http://schemas.microsoft.com/office/drawing/2014/main" id="{EE04094B-5BA8-4B7F-B628-7E73543704CA}"/>
                </a:ext>
              </a:extLst>
            </p:cNvPr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456" name="Google Shape;1683;p27">
                <a:extLst>
                  <a:ext uri="{FF2B5EF4-FFF2-40B4-BE49-F238E27FC236}">
                    <a16:creationId xmlns:a16="http://schemas.microsoft.com/office/drawing/2014/main" id="{A7247C23-0CE8-498C-8D84-EA3EC74B1D36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1684;p27">
                <a:extLst>
                  <a:ext uri="{FF2B5EF4-FFF2-40B4-BE49-F238E27FC236}">
                    <a16:creationId xmlns:a16="http://schemas.microsoft.com/office/drawing/2014/main" id="{7965FA6B-E03A-488C-807E-449E1FEE4B2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1685;p27">
                <a:extLst>
                  <a:ext uri="{FF2B5EF4-FFF2-40B4-BE49-F238E27FC236}">
                    <a16:creationId xmlns:a16="http://schemas.microsoft.com/office/drawing/2014/main" id="{AD33537F-85CD-4AEF-85F6-4F4B88526F7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1686;p27">
                <a:extLst>
                  <a:ext uri="{FF2B5EF4-FFF2-40B4-BE49-F238E27FC236}">
                    <a16:creationId xmlns:a16="http://schemas.microsoft.com/office/drawing/2014/main" id="{0C68C39C-D25E-4D81-8D29-48B72F3C9F9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1687;p27">
                <a:extLst>
                  <a:ext uri="{FF2B5EF4-FFF2-40B4-BE49-F238E27FC236}">
                    <a16:creationId xmlns:a16="http://schemas.microsoft.com/office/drawing/2014/main" id="{C84981D1-9276-4B46-BB3C-16F231B17D9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1688;p27">
              <a:extLst>
                <a:ext uri="{FF2B5EF4-FFF2-40B4-BE49-F238E27FC236}">
                  <a16:creationId xmlns:a16="http://schemas.microsoft.com/office/drawing/2014/main" id="{E3557CF3-62C6-475E-B861-9C60E90FF535}"/>
                </a:ext>
              </a:extLst>
            </p:cNvPr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451" name="Google Shape;1689;p27">
                <a:extLst>
                  <a:ext uri="{FF2B5EF4-FFF2-40B4-BE49-F238E27FC236}">
                    <a16:creationId xmlns:a16="http://schemas.microsoft.com/office/drawing/2014/main" id="{CD1C6850-810B-428F-A2B8-4F768D0AC15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1690;p27">
                <a:extLst>
                  <a:ext uri="{FF2B5EF4-FFF2-40B4-BE49-F238E27FC236}">
                    <a16:creationId xmlns:a16="http://schemas.microsoft.com/office/drawing/2014/main" id="{57A6CCCF-1CDD-45AA-AD1B-43B29950377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1691;p27">
                <a:extLst>
                  <a:ext uri="{FF2B5EF4-FFF2-40B4-BE49-F238E27FC236}">
                    <a16:creationId xmlns:a16="http://schemas.microsoft.com/office/drawing/2014/main" id="{A1D16854-A74D-414D-81D2-7FC2244907F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1692;p27">
                <a:extLst>
                  <a:ext uri="{FF2B5EF4-FFF2-40B4-BE49-F238E27FC236}">
                    <a16:creationId xmlns:a16="http://schemas.microsoft.com/office/drawing/2014/main" id="{7CDA8149-8B50-4369-B5AB-3C89DC610C2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1693;p27">
                <a:extLst>
                  <a:ext uri="{FF2B5EF4-FFF2-40B4-BE49-F238E27FC236}">
                    <a16:creationId xmlns:a16="http://schemas.microsoft.com/office/drawing/2014/main" id="{40BC1CA1-5737-46F3-B4A5-4C5592D7F4F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9" name="Google Shape;1694;p27">
              <a:extLst>
                <a:ext uri="{FF2B5EF4-FFF2-40B4-BE49-F238E27FC236}">
                  <a16:creationId xmlns:a16="http://schemas.microsoft.com/office/drawing/2014/main" id="{4A66258C-41A7-4C6A-8F5F-FB980D05ECE8}"/>
                </a:ext>
              </a:extLst>
            </p:cNvPr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1695;p27">
              <a:extLst>
                <a:ext uri="{FF2B5EF4-FFF2-40B4-BE49-F238E27FC236}">
                  <a16:creationId xmlns:a16="http://schemas.microsoft.com/office/drawing/2014/main" id="{5FED82B6-55F4-451A-8A72-F7C2535E3D19}"/>
                </a:ext>
              </a:extLst>
            </p:cNvPr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99216" y="4629971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C73BB72-3055-4D66-AC00-E90BFBA8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16" y="2086099"/>
            <a:ext cx="467188" cy="467188"/>
          </a:xfrm>
          <a:prstGeom prst="rect">
            <a:avLst/>
          </a:prstGeom>
        </p:spPr>
      </p:pic>
      <p:pic>
        <p:nvPicPr>
          <p:cNvPr id="8" name="תמונה 7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7DDC4F40-1BA7-4FF4-A25A-EACD68318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80" y="2573920"/>
            <a:ext cx="477460" cy="467187"/>
          </a:xfrm>
          <a:prstGeom prst="rect">
            <a:avLst/>
          </a:prstGeom>
        </p:spPr>
      </p:pic>
      <p:pic>
        <p:nvPicPr>
          <p:cNvPr id="10" name="תמונה 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B2CB9ADD-04E5-4C62-844C-F00A818A8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17" y="1598279"/>
            <a:ext cx="467187" cy="467187"/>
          </a:xfrm>
          <a:prstGeom prst="rect">
            <a:avLst/>
          </a:prstGeom>
        </p:spPr>
      </p:pic>
      <p:pic>
        <p:nvPicPr>
          <p:cNvPr id="14" name="תמונה 13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10634E74-CF68-4449-AF95-E9B1A17C1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514" y="1622187"/>
            <a:ext cx="467187" cy="467187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E29F3A69-0861-49AA-8337-82C10F2C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944" y="1603403"/>
            <a:ext cx="467188" cy="467188"/>
          </a:xfrm>
          <a:prstGeom prst="rect">
            <a:avLst/>
          </a:prstGeom>
        </p:spPr>
      </p:pic>
      <p:pic>
        <p:nvPicPr>
          <p:cNvPr id="16" name="תמונה 1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BA57F1F4-CCD7-4E76-8D92-EA086DCE2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327" y="2098382"/>
            <a:ext cx="467187" cy="467187"/>
          </a:xfrm>
          <a:prstGeom prst="rect">
            <a:avLst/>
          </a:prstGeom>
        </p:spPr>
      </p:pic>
      <p:pic>
        <p:nvPicPr>
          <p:cNvPr id="17" name="תמונה 16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BFFD3708-9191-473F-BF9D-4AE22640C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967" y="2105371"/>
            <a:ext cx="477460" cy="467187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8A4BC07A-CF59-4C01-A50C-D55D1B93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13" y="2591604"/>
            <a:ext cx="467188" cy="467188"/>
          </a:xfrm>
          <a:prstGeom prst="rect">
            <a:avLst/>
          </a:prstGeom>
        </p:spPr>
      </p:pic>
      <p:pic>
        <p:nvPicPr>
          <p:cNvPr id="19" name="תמונה 18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F1A17A0F-52C9-49AC-9915-DF869CA8A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516" y="2583802"/>
            <a:ext cx="477460" cy="467187"/>
          </a:xfrm>
          <a:prstGeom prst="rect">
            <a:avLst/>
          </a:prstGeom>
        </p:spPr>
      </p:pic>
      <p:pic>
        <p:nvPicPr>
          <p:cNvPr id="20" name="תמונה 1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95B381DA-2548-4212-B947-29B931756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159" y="3204801"/>
            <a:ext cx="467187" cy="467187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788FDB26-7F4B-45B6-83FF-794D2699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103" y="3204800"/>
            <a:ext cx="467188" cy="467188"/>
          </a:xfrm>
          <a:prstGeom prst="rect">
            <a:avLst/>
          </a:prstGeom>
        </p:spPr>
      </p:pic>
      <p:pic>
        <p:nvPicPr>
          <p:cNvPr id="22" name="תמונה 2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A5E3A6A1-DBD6-4973-A9ED-6AA1244A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868" y="3202352"/>
            <a:ext cx="477460" cy="467187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66E36043-1EB9-4A60-985F-826FD0990BFC}"/>
              </a:ext>
            </a:extLst>
          </p:cNvPr>
          <p:cNvSpPr txBox="1"/>
          <p:nvPr/>
        </p:nvSpPr>
        <p:spPr>
          <a:xfrm>
            <a:off x="529857" y="1675450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A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81FB0738-B864-4542-B9AD-FDFC44E0070A}"/>
              </a:ext>
            </a:extLst>
          </p:cNvPr>
          <p:cNvSpPr txBox="1"/>
          <p:nvPr/>
        </p:nvSpPr>
        <p:spPr>
          <a:xfrm>
            <a:off x="520109" y="2166769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B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08B5F82E-ECC7-47B0-93CD-91B6305E1FAD}"/>
              </a:ext>
            </a:extLst>
          </p:cNvPr>
          <p:cNvSpPr txBox="1"/>
          <p:nvPr/>
        </p:nvSpPr>
        <p:spPr>
          <a:xfrm>
            <a:off x="529857" y="2677657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C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4DD20C22-96CA-4CF4-95DE-9E019ADD95E5}"/>
                  </a:ext>
                </a:extLst>
              </p:cNvPr>
              <p:cNvSpPr txBox="1"/>
              <p:nvPr/>
            </p:nvSpPr>
            <p:spPr>
              <a:xfrm>
                <a:off x="1443093" y="1630855"/>
                <a:ext cx="8413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4DD20C22-96CA-4CF4-95DE-9E019ADD9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93" y="1630855"/>
                <a:ext cx="8413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B21F9E9F-E8D8-44D2-8278-D8DF20366C37}"/>
                  </a:ext>
                </a:extLst>
              </p:cNvPr>
              <p:cNvSpPr txBox="1"/>
              <p:nvPr/>
            </p:nvSpPr>
            <p:spPr>
              <a:xfrm>
                <a:off x="1425900" y="2099766"/>
                <a:ext cx="8413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B21F9E9F-E8D8-44D2-8278-D8DF2036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900" y="2099766"/>
                <a:ext cx="84139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E9B4448D-F690-47C6-A6D9-6F731D4F6D31}"/>
                  </a:ext>
                </a:extLst>
              </p:cNvPr>
              <p:cNvSpPr txBox="1"/>
              <p:nvPr/>
            </p:nvSpPr>
            <p:spPr>
              <a:xfrm>
                <a:off x="1435945" y="2598593"/>
                <a:ext cx="8413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E9B4448D-F690-47C6-A6D9-6F731D4F6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945" y="2598593"/>
                <a:ext cx="84139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7D94A0CC-995A-47B6-B17F-D3B6D3EAD71B}"/>
                  </a:ext>
                </a:extLst>
              </p:cNvPr>
              <p:cNvSpPr txBox="1"/>
              <p:nvPr/>
            </p:nvSpPr>
            <p:spPr>
              <a:xfrm>
                <a:off x="3674980" y="1633861"/>
                <a:ext cx="8026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7D94A0CC-995A-47B6-B17F-D3B6D3EAD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980" y="1633861"/>
                <a:ext cx="80264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418271B4-1CF6-4F97-98B7-F67F0151E51C}"/>
                  </a:ext>
                </a:extLst>
              </p:cNvPr>
              <p:cNvSpPr txBox="1"/>
              <p:nvPr/>
            </p:nvSpPr>
            <p:spPr>
              <a:xfrm>
                <a:off x="3671748" y="2128495"/>
                <a:ext cx="77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418271B4-1CF6-4F97-98B7-F67F0151E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748" y="2128495"/>
                <a:ext cx="77662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500CE48A-7504-4B72-9DDA-46676E675100}"/>
                  </a:ext>
                </a:extLst>
              </p:cNvPr>
              <p:cNvSpPr txBox="1"/>
              <p:nvPr/>
            </p:nvSpPr>
            <p:spPr>
              <a:xfrm>
                <a:off x="3657274" y="2607458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500CE48A-7504-4B72-9DDA-46676E67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274" y="2607458"/>
                <a:ext cx="718783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4D22A730-0A8C-4362-B19B-8D061A64DF7B}"/>
                  </a:ext>
                </a:extLst>
              </p:cNvPr>
              <p:cNvSpPr txBox="1"/>
              <p:nvPr/>
            </p:nvSpPr>
            <p:spPr>
              <a:xfrm>
                <a:off x="2898631" y="3235376"/>
                <a:ext cx="7957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4D22A730-0A8C-4362-B19B-8D061A64D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631" y="3235376"/>
                <a:ext cx="79576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01B6D4D2-98E2-4E1D-8AEC-EC546309CBD0}"/>
              </a:ext>
            </a:extLst>
          </p:cNvPr>
          <p:cNvCxnSpPr>
            <a:cxnSpLocks/>
          </p:cNvCxnSpPr>
          <p:nvPr/>
        </p:nvCxnSpPr>
        <p:spPr>
          <a:xfrm flipV="1">
            <a:off x="485314" y="3780793"/>
            <a:ext cx="4320899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12C038A1-8AF4-4169-8F80-0E561A3A6424}"/>
              </a:ext>
            </a:extLst>
          </p:cNvPr>
          <p:cNvCxnSpPr>
            <a:cxnSpLocks/>
          </p:cNvCxnSpPr>
          <p:nvPr/>
        </p:nvCxnSpPr>
        <p:spPr>
          <a:xfrm>
            <a:off x="4927726" y="725714"/>
            <a:ext cx="0" cy="4103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תמונה 40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5CB24915-E64C-44B3-97A1-D7825EFD8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496" y="1479704"/>
            <a:ext cx="467187" cy="467187"/>
          </a:xfrm>
          <a:prstGeom prst="rect">
            <a:avLst/>
          </a:prstGeom>
        </p:spPr>
      </p:pic>
      <p:pic>
        <p:nvPicPr>
          <p:cNvPr id="42" name="תמונה 41">
            <a:extLst>
              <a:ext uri="{FF2B5EF4-FFF2-40B4-BE49-F238E27FC236}">
                <a16:creationId xmlns:a16="http://schemas.microsoft.com/office/drawing/2014/main" id="{2EF74DB8-EE73-4A73-8929-0EC6C458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85" y="1484925"/>
            <a:ext cx="467188" cy="467188"/>
          </a:xfrm>
          <a:prstGeom prst="rect">
            <a:avLst/>
          </a:prstGeom>
        </p:spPr>
      </p:pic>
      <p:pic>
        <p:nvPicPr>
          <p:cNvPr id="43" name="תמונה 4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23BB289C-FD6B-4003-92C1-2EE6A1074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665" y="1485229"/>
            <a:ext cx="477460" cy="467187"/>
          </a:xfrm>
          <a:prstGeom prst="rect">
            <a:avLst/>
          </a:prstGeom>
        </p:spPr>
      </p:pic>
      <p:pic>
        <p:nvPicPr>
          <p:cNvPr id="44" name="תמונה 43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F4D9707-A541-409C-9F44-FBA66785A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395" y="2164095"/>
            <a:ext cx="467187" cy="467187"/>
          </a:xfrm>
          <a:prstGeom prst="rect">
            <a:avLst/>
          </a:prstGeom>
        </p:spPr>
      </p:pic>
      <p:pic>
        <p:nvPicPr>
          <p:cNvPr id="45" name="תמונה 44">
            <a:extLst>
              <a:ext uri="{FF2B5EF4-FFF2-40B4-BE49-F238E27FC236}">
                <a16:creationId xmlns:a16="http://schemas.microsoft.com/office/drawing/2014/main" id="{4D7C7C34-3345-4559-B660-C4A11D67A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947" y="2164095"/>
            <a:ext cx="467188" cy="467188"/>
          </a:xfrm>
          <a:prstGeom prst="rect">
            <a:avLst/>
          </a:prstGeom>
        </p:spPr>
      </p:pic>
      <p:pic>
        <p:nvPicPr>
          <p:cNvPr id="46" name="תמונה 4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5A35BECF-1E76-4688-B87B-E31EB659A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570" y="2171496"/>
            <a:ext cx="477460" cy="467187"/>
          </a:xfrm>
          <a:prstGeom prst="rect">
            <a:avLst/>
          </a:prstGeom>
        </p:spPr>
      </p:pic>
      <p:pic>
        <p:nvPicPr>
          <p:cNvPr id="50" name="תמונה 4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E56155DA-06CC-43F3-8F63-61A46701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787" y="2813432"/>
            <a:ext cx="467187" cy="467187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010D28D4-E7C6-4538-9A5F-6A195CCC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34" y="2826149"/>
            <a:ext cx="467188" cy="467188"/>
          </a:xfrm>
          <a:prstGeom prst="rect">
            <a:avLst/>
          </a:prstGeom>
        </p:spPr>
      </p:pic>
      <p:pic>
        <p:nvPicPr>
          <p:cNvPr id="52" name="תמונה 5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5467B5F-42CD-4D0B-815A-D4DDC92B9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826149"/>
            <a:ext cx="477460" cy="467187"/>
          </a:xfrm>
          <a:prstGeom prst="rect">
            <a:avLst/>
          </a:prstGeom>
        </p:spPr>
      </p:pic>
      <p:pic>
        <p:nvPicPr>
          <p:cNvPr id="53" name="תמונה 5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72E12E06-F808-4B2C-9FBA-FEC489B2F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570" y="4227532"/>
            <a:ext cx="467187" cy="467187"/>
          </a:xfrm>
          <a:prstGeom prst="rect">
            <a:avLst/>
          </a:prstGeom>
        </p:spPr>
      </p:pic>
      <p:pic>
        <p:nvPicPr>
          <p:cNvPr id="54" name="תמונה 53">
            <a:extLst>
              <a:ext uri="{FF2B5EF4-FFF2-40B4-BE49-F238E27FC236}">
                <a16:creationId xmlns:a16="http://schemas.microsoft.com/office/drawing/2014/main" id="{9B819DD9-5C28-4522-B90F-148942D4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95" y="4232482"/>
            <a:ext cx="467188" cy="467188"/>
          </a:xfrm>
          <a:prstGeom prst="rect">
            <a:avLst/>
          </a:prstGeom>
        </p:spPr>
      </p:pic>
      <p:pic>
        <p:nvPicPr>
          <p:cNvPr id="55" name="תמונה 54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A91EF0C4-6A9C-49FD-8537-91F18855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01" y="4227531"/>
            <a:ext cx="477460" cy="467187"/>
          </a:xfrm>
          <a:prstGeom prst="rect">
            <a:avLst/>
          </a:prstGeom>
        </p:spPr>
      </p:pic>
      <p:pic>
        <p:nvPicPr>
          <p:cNvPr id="56" name="תמונה 5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C89230F4-DF72-476C-8BA1-148B62635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71" y="4220024"/>
            <a:ext cx="467187" cy="467187"/>
          </a:xfrm>
          <a:prstGeom prst="rect">
            <a:avLst/>
          </a:prstGeom>
        </p:spPr>
      </p:pic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6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</p:txBody>
      </p:sp>
      <p:pic>
        <p:nvPicPr>
          <p:cNvPr id="60" name="תמונה 5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3B13AD18-9C0C-43C0-A8E9-BEB3845BF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132" y="3501792"/>
            <a:ext cx="467187" cy="467187"/>
          </a:xfrm>
          <a:prstGeom prst="rect">
            <a:avLst/>
          </a:prstGeom>
        </p:spPr>
      </p:pic>
      <p:pic>
        <p:nvPicPr>
          <p:cNvPr id="61" name="תמונה 60">
            <a:extLst>
              <a:ext uri="{FF2B5EF4-FFF2-40B4-BE49-F238E27FC236}">
                <a16:creationId xmlns:a16="http://schemas.microsoft.com/office/drawing/2014/main" id="{FA84C1B0-C884-44BD-AE5A-37521098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27" y="3492515"/>
            <a:ext cx="467188" cy="467188"/>
          </a:xfrm>
          <a:prstGeom prst="rect">
            <a:avLst/>
          </a:prstGeom>
        </p:spPr>
      </p:pic>
      <p:pic>
        <p:nvPicPr>
          <p:cNvPr id="62" name="תמונה 6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385C3703-66ED-41C3-8CB9-61BE10B3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675" y="3492515"/>
            <a:ext cx="477460" cy="467187"/>
          </a:xfrm>
          <a:prstGeom prst="rect">
            <a:avLst/>
          </a:prstGeom>
        </p:spPr>
      </p:pic>
      <p:sp>
        <p:nvSpPr>
          <p:cNvPr id="63" name="תיבת טקסט 62">
            <a:extLst>
              <a:ext uri="{FF2B5EF4-FFF2-40B4-BE49-F238E27FC236}">
                <a16:creationId xmlns:a16="http://schemas.microsoft.com/office/drawing/2014/main" id="{004B0422-40FD-4FF6-8662-B0A3F46D4E78}"/>
              </a:ext>
            </a:extLst>
          </p:cNvPr>
          <p:cNvSpPr txBox="1"/>
          <p:nvPr/>
        </p:nvSpPr>
        <p:spPr>
          <a:xfrm>
            <a:off x="3072607" y="1661876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5" name="תיבת טקסט 64">
            <a:extLst>
              <a:ext uri="{FF2B5EF4-FFF2-40B4-BE49-F238E27FC236}">
                <a16:creationId xmlns:a16="http://schemas.microsoft.com/office/drawing/2014/main" id="{F4A1AEB4-95DA-47BC-BF53-AE5B51062AD1}"/>
              </a:ext>
            </a:extLst>
          </p:cNvPr>
          <p:cNvSpPr txBox="1"/>
          <p:nvPr/>
        </p:nvSpPr>
        <p:spPr>
          <a:xfrm>
            <a:off x="3061766" y="2125651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6" name="תיבת טקסט 65">
            <a:extLst>
              <a:ext uri="{FF2B5EF4-FFF2-40B4-BE49-F238E27FC236}">
                <a16:creationId xmlns:a16="http://schemas.microsoft.com/office/drawing/2014/main" id="{D64B70F7-6CE2-47CE-A58F-26A3EF3E5EAA}"/>
              </a:ext>
            </a:extLst>
          </p:cNvPr>
          <p:cNvSpPr txBox="1"/>
          <p:nvPr/>
        </p:nvSpPr>
        <p:spPr>
          <a:xfrm>
            <a:off x="3066606" y="2598593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7" name="תיבת טקסט 66">
            <a:extLst>
              <a:ext uri="{FF2B5EF4-FFF2-40B4-BE49-F238E27FC236}">
                <a16:creationId xmlns:a16="http://schemas.microsoft.com/office/drawing/2014/main" id="{32C1113F-A11D-4C4D-87AB-7CF835D317BD}"/>
              </a:ext>
            </a:extLst>
          </p:cNvPr>
          <p:cNvSpPr txBox="1"/>
          <p:nvPr/>
        </p:nvSpPr>
        <p:spPr>
          <a:xfrm>
            <a:off x="1765804" y="3215386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8" name="תיבת טקסט 67">
            <a:extLst>
              <a:ext uri="{FF2B5EF4-FFF2-40B4-BE49-F238E27FC236}">
                <a16:creationId xmlns:a16="http://schemas.microsoft.com/office/drawing/2014/main" id="{C2BFBA33-AA5C-4A44-B23A-0AA2D9AFE936}"/>
              </a:ext>
            </a:extLst>
          </p:cNvPr>
          <p:cNvSpPr txBox="1"/>
          <p:nvPr/>
        </p:nvSpPr>
        <p:spPr>
          <a:xfrm>
            <a:off x="2317794" y="3223345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pic>
        <p:nvPicPr>
          <p:cNvPr id="78" name="תמונה 77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8CE290E5-E5C6-4DD8-84A1-0C81D03CB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12" y="793039"/>
            <a:ext cx="467187" cy="467187"/>
          </a:xfrm>
          <a:prstGeom prst="rect">
            <a:avLst/>
          </a:prstGeom>
        </p:spPr>
      </p:pic>
      <p:pic>
        <p:nvPicPr>
          <p:cNvPr id="79" name="תמונה 78">
            <a:extLst>
              <a:ext uri="{FF2B5EF4-FFF2-40B4-BE49-F238E27FC236}">
                <a16:creationId xmlns:a16="http://schemas.microsoft.com/office/drawing/2014/main" id="{FCF78D40-1744-44D9-AB44-115A5D3C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59" y="805756"/>
            <a:ext cx="467188" cy="467188"/>
          </a:xfrm>
          <a:prstGeom prst="rect">
            <a:avLst/>
          </a:prstGeom>
        </p:spPr>
      </p:pic>
      <p:pic>
        <p:nvPicPr>
          <p:cNvPr id="80" name="תמונה 7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49AA404-B82A-4219-9417-3BC12B171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971" y="798355"/>
            <a:ext cx="477460" cy="467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2FED92E3-BB00-4AB5-8749-42255202BC23}"/>
                  </a:ext>
                </a:extLst>
              </p:cNvPr>
              <p:cNvSpPr txBox="1"/>
              <p:nvPr/>
            </p:nvSpPr>
            <p:spPr>
              <a:xfrm>
                <a:off x="6202714" y="826577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2FED92E3-BB00-4AB5-8749-42255202B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714" y="826577"/>
                <a:ext cx="215809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47BA62F0-AAF4-4E06-8FE5-A03831537992}"/>
                  </a:ext>
                </a:extLst>
              </p:cNvPr>
              <p:cNvSpPr txBox="1"/>
              <p:nvPr/>
            </p:nvSpPr>
            <p:spPr>
              <a:xfrm>
                <a:off x="6202714" y="1524996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47BA62F0-AAF4-4E06-8FE5-A03831537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714" y="1524996"/>
                <a:ext cx="215809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F0359A2C-0E1F-4149-8E23-A8549C60C7A4}"/>
                  </a:ext>
                </a:extLst>
              </p:cNvPr>
              <p:cNvSpPr txBox="1"/>
              <p:nvPr/>
            </p:nvSpPr>
            <p:spPr>
              <a:xfrm>
                <a:off x="6234411" y="2191788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F0359A2C-0E1F-4149-8E23-A8549C60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411" y="2191788"/>
                <a:ext cx="215809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1DC0CDC5-6CD8-4F6A-B348-D3F42AD74BCE}"/>
                  </a:ext>
                </a:extLst>
              </p:cNvPr>
              <p:cNvSpPr txBox="1"/>
              <p:nvPr/>
            </p:nvSpPr>
            <p:spPr>
              <a:xfrm>
                <a:off x="6299149" y="3521354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>
                          <a:latin typeface="Cambria Math" panose="02040503050406030204" pitchFamily="18" charset="0"/>
                        </a:rPr>
                        <m:t>70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1DC0CDC5-6CD8-4F6A-B348-D3F42AD74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49" y="3521354"/>
                <a:ext cx="21580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תיבת טקסט 86">
                <a:extLst>
                  <a:ext uri="{FF2B5EF4-FFF2-40B4-BE49-F238E27FC236}">
                    <a16:creationId xmlns:a16="http://schemas.microsoft.com/office/drawing/2014/main" id="{858526CB-A0BF-4B2F-8C69-76CEC67B9D84}"/>
                  </a:ext>
                </a:extLst>
              </p:cNvPr>
              <p:cNvSpPr txBox="1"/>
              <p:nvPr/>
            </p:nvSpPr>
            <p:spPr>
              <a:xfrm>
                <a:off x="5891713" y="2838937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תיבת טקסט 86">
                <a:extLst>
                  <a:ext uri="{FF2B5EF4-FFF2-40B4-BE49-F238E27FC236}">
                    <a16:creationId xmlns:a16="http://schemas.microsoft.com/office/drawing/2014/main" id="{858526CB-A0BF-4B2F-8C69-76CEC67B9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13" y="2838937"/>
                <a:ext cx="2158094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תיבת טקסט 87">
                <a:extLst>
                  <a:ext uri="{FF2B5EF4-FFF2-40B4-BE49-F238E27FC236}">
                    <a16:creationId xmlns:a16="http://schemas.microsoft.com/office/drawing/2014/main" id="{06B36763-AE3B-4C88-B12A-C24A592C7380}"/>
                  </a:ext>
                </a:extLst>
              </p:cNvPr>
              <p:cNvSpPr txBox="1"/>
              <p:nvPr/>
            </p:nvSpPr>
            <p:spPr>
              <a:xfrm>
                <a:off x="6320758" y="4331461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8" name="תיבת טקסט 87">
                <a:extLst>
                  <a:ext uri="{FF2B5EF4-FFF2-40B4-BE49-F238E27FC236}">
                    <a16:creationId xmlns:a16="http://schemas.microsoft.com/office/drawing/2014/main" id="{06B36763-AE3B-4C88-B12A-C24A592C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758" y="4331461"/>
                <a:ext cx="215809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תיבת טקסט 88">
                <a:extLst>
                  <a:ext uri="{FF2B5EF4-FFF2-40B4-BE49-F238E27FC236}">
                    <a16:creationId xmlns:a16="http://schemas.microsoft.com/office/drawing/2014/main" id="{191BBBED-256A-4719-A25F-8187DFE8176C}"/>
                  </a:ext>
                </a:extLst>
              </p:cNvPr>
              <p:cNvSpPr txBox="1"/>
              <p:nvPr/>
            </p:nvSpPr>
            <p:spPr>
              <a:xfrm>
                <a:off x="998393" y="4247462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תיבת טקסט 88">
                <a:extLst>
                  <a:ext uri="{FF2B5EF4-FFF2-40B4-BE49-F238E27FC236}">
                    <a16:creationId xmlns:a16="http://schemas.microsoft.com/office/drawing/2014/main" id="{191BBBED-256A-4719-A25F-8187DFE81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93" y="4247462"/>
                <a:ext cx="718783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תמונה 9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C12FDADB-25CA-491D-9A30-AF9A49316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708" y="294674"/>
            <a:ext cx="467187" cy="467187"/>
          </a:xfrm>
          <a:prstGeom prst="rect">
            <a:avLst/>
          </a:prstGeom>
        </p:spPr>
      </p:pic>
      <p:sp>
        <p:nvSpPr>
          <p:cNvPr id="96" name="תיבת טקסט 95">
            <a:extLst>
              <a:ext uri="{FF2B5EF4-FFF2-40B4-BE49-F238E27FC236}">
                <a16:creationId xmlns:a16="http://schemas.microsoft.com/office/drawing/2014/main" id="{51728D21-0A2B-4CC8-9CCC-882389EF4601}"/>
              </a:ext>
            </a:extLst>
          </p:cNvPr>
          <p:cNvSpPr txBox="1"/>
          <p:nvPr/>
        </p:nvSpPr>
        <p:spPr>
          <a:xfrm>
            <a:off x="6872600" y="335843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A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69" name="תיבת טקסט 68">
            <a:extLst>
              <a:ext uri="{FF2B5EF4-FFF2-40B4-BE49-F238E27FC236}">
                <a16:creationId xmlns:a16="http://schemas.microsoft.com/office/drawing/2014/main" id="{F141DAAC-F950-4364-A448-F7703634C861}"/>
              </a:ext>
            </a:extLst>
          </p:cNvPr>
          <p:cNvSpPr txBox="1"/>
          <p:nvPr/>
        </p:nvSpPr>
        <p:spPr>
          <a:xfrm>
            <a:off x="1479531" y="3786518"/>
            <a:ext cx="2235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i="1" dirty="0">
                <a:solidFill>
                  <a:srgbClr val="007BB9"/>
                </a:solidFill>
                <a:latin typeface="Raleway Thin"/>
                <a:sym typeface="Raleway Thin"/>
              </a:rPr>
              <a:t>Shapley value Allocation</a:t>
            </a:r>
            <a:endParaRPr lang="en-IL" b="1" i="1" dirty="0"/>
          </a:p>
        </p:txBody>
      </p:sp>
      <p:sp>
        <p:nvSpPr>
          <p:cNvPr id="73" name="סוגר מסולסל שמאלי 72">
            <a:extLst>
              <a:ext uri="{FF2B5EF4-FFF2-40B4-BE49-F238E27FC236}">
                <a16:creationId xmlns:a16="http://schemas.microsoft.com/office/drawing/2014/main" id="{9E0AE98A-6242-4183-8E7D-29EBBA248D89}"/>
              </a:ext>
            </a:extLst>
          </p:cNvPr>
          <p:cNvSpPr/>
          <p:nvPr/>
        </p:nvSpPr>
        <p:spPr>
          <a:xfrm rot="16200000">
            <a:off x="5497285" y="2239880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0" name="סוגר מסולסל שמאלי 89">
            <a:extLst>
              <a:ext uri="{FF2B5EF4-FFF2-40B4-BE49-F238E27FC236}">
                <a16:creationId xmlns:a16="http://schemas.microsoft.com/office/drawing/2014/main" id="{5CAB97AF-828A-4F55-BAC6-84EEBB86DB37}"/>
              </a:ext>
            </a:extLst>
          </p:cNvPr>
          <p:cNvSpPr/>
          <p:nvPr/>
        </p:nvSpPr>
        <p:spPr>
          <a:xfrm rot="16200000">
            <a:off x="5480815" y="2976064"/>
            <a:ext cx="77966" cy="733562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1" name="סוגר מסולסל שמאלי 90">
            <a:extLst>
              <a:ext uri="{FF2B5EF4-FFF2-40B4-BE49-F238E27FC236}">
                <a16:creationId xmlns:a16="http://schemas.microsoft.com/office/drawing/2014/main" id="{16D909A9-16D1-4502-9A9B-A3D86BD451F5}"/>
              </a:ext>
            </a:extLst>
          </p:cNvPr>
          <p:cNvSpPr/>
          <p:nvPr/>
        </p:nvSpPr>
        <p:spPr>
          <a:xfrm rot="16200000">
            <a:off x="5722511" y="3384071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4" name="סוגר מסולסל שמאלי 93">
            <a:extLst>
              <a:ext uri="{FF2B5EF4-FFF2-40B4-BE49-F238E27FC236}">
                <a16:creationId xmlns:a16="http://schemas.microsoft.com/office/drawing/2014/main" id="{7F1DFEA0-1B73-4A2C-961A-8AA3A02701CE}"/>
              </a:ext>
            </a:extLst>
          </p:cNvPr>
          <p:cNvSpPr/>
          <p:nvPr/>
        </p:nvSpPr>
        <p:spPr>
          <a:xfrm rot="16200000">
            <a:off x="5728962" y="4109191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5" name="סוגר מסולסל שמאלי 94">
            <a:extLst>
              <a:ext uri="{FF2B5EF4-FFF2-40B4-BE49-F238E27FC236}">
                <a16:creationId xmlns:a16="http://schemas.microsoft.com/office/drawing/2014/main" id="{7D847431-B12A-4BFF-B0E9-F2AAC2A7DD1B}"/>
              </a:ext>
            </a:extLst>
          </p:cNvPr>
          <p:cNvSpPr/>
          <p:nvPr/>
        </p:nvSpPr>
        <p:spPr>
          <a:xfrm rot="16200000">
            <a:off x="5318488" y="1075990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7" name="סוגר מסולסל שמאלי 96">
            <a:extLst>
              <a:ext uri="{FF2B5EF4-FFF2-40B4-BE49-F238E27FC236}">
                <a16:creationId xmlns:a16="http://schemas.microsoft.com/office/drawing/2014/main" id="{0FB47E2A-3359-41E4-8D78-AD678DA09893}"/>
              </a:ext>
            </a:extLst>
          </p:cNvPr>
          <p:cNvSpPr/>
          <p:nvPr/>
        </p:nvSpPr>
        <p:spPr>
          <a:xfrm rot="16200000">
            <a:off x="5318488" y="1764262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71" name="תמונה 70">
            <a:extLst>
              <a:ext uri="{FF2B5EF4-FFF2-40B4-BE49-F238E27FC236}">
                <a16:creationId xmlns:a16="http://schemas.microsoft.com/office/drawing/2014/main" id="{BAC3EECC-8304-42D0-8633-69D1127BF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003" y="286260"/>
            <a:ext cx="467188" cy="467188"/>
          </a:xfrm>
          <a:prstGeom prst="rect">
            <a:avLst/>
          </a:prstGeom>
        </p:spPr>
      </p:pic>
      <p:sp>
        <p:nvSpPr>
          <p:cNvPr id="72" name="תיבת טקסט 71">
            <a:extLst>
              <a:ext uri="{FF2B5EF4-FFF2-40B4-BE49-F238E27FC236}">
                <a16:creationId xmlns:a16="http://schemas.microsoft.com/office/drawing/2014/main" id="{C09A8886-F81D-4826-9E79-BD3459CBA521}"/>
              </a:ext>
            </a:extLst>
          </p:cNvPr>
          <p:cNvSpPr txBox="1"/>
          <p:nvPr/>
        </p:nvSpPr>
        <p:spPr>
          <a:xfrm>
            <a:off x="6738397" y="316177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B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תיבת טקסט 73">
                <a:extLst>
                  <a:ext uri="{FF2B5EF4-FFF2-40B4-BE49-F238E27FC236}">
                    <a16:creationId xmlns:a16="http://schemas.microsoft.com/office/drawing/2014/main" id="{ADEFE635-DC5A-47BF-A6CE-FA3D12904722}"/>
                  </a:ext>
                </a:extLst>
              </p:cNvPr>
              <p:cNvSpPr txBox="1"/>
              <p:nvPr/>
            </p:nvSpPr>
            <p:spPr>
              <a:xfrm>
                <a:off x="6312786" y="818930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תיבת טקסט 73">
                <a:extLst>
                  <a:ext uri="{FF2B5EF4-FFF2-40B4-BE49-F238E27FC236}">
                    <a16:creationId xmlns:a16="http://schemas.microsoft.com/office/drawing/2014/main" id="{ADEFE635-DC5A-47BF-A6CE-FA3D1290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786" y="818930"/>
                <a:ext cx="215809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תיבת טקסט 74">
                <a:extLst>
                  <a:ext uri="{FF2B5EF4-FFF2-40B4-BE49-F238E27FC236}">
                    <a16:creationId xmlns:a16="http://schemas.microsoft.com/office/drawing/2014/main" id="{D5D1D714-B59F-4A85-8F21-7A385DD463A7}"/>
                  </a:ext>
                </a:extLst>
              </p:cNvPr>
              <p:cNvSpPr txBox="1"/>
              <p:nvPr/>
            </p:nvSpPr>
            <p:spPr>
              <a:xfrm>
                <a:off x="6276983" y="1536399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תיבת טקסט 74">
                <a:extLst>
                  <a:ext uri="{FF2B5EF4-FFF2-40B4-BE49-F238E27FC236}">
                    <a16:creationId xmlns:a16="http://schemas.microsoft.com/office/drawing/2014/main" id="{D5D1D714-B59F-4A85-8F21-7A385DD46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983" y="1536399"/>
                <a:ext cx="2158094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תיבת טקסט 75">
                <a:extLst>
                  <a:ext uri="{FF2B5EF4-FFF2-40B4-BE49-F238E27FC236}">
                    <a16:creationId xmlns:a16="http://schemas.microsoft.com/office/drawing/2014/main" id="{98123273-2544-4474-912E-E49A10CD7882}"/>
                  </a:ext>
                </a:extLst>
              </p:cNvPr>
              <p:cNvSpPr txBox="1"/>
              <p:nvPr/>
            </p:nvSpPr>
            <p:spPr>
              <a:xfrm>
                <a:off x="6194839" y="2197682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6" name="תיבת טקסט 75">
                <a:extLst>
                  <a:ext uri="{FF2B5EF4-FFF2-40B4-BE49-F238E27FC236}">
                    <a16:creationId xmlns:a16="http://schemas.microsoft.com/office/drawing/2014/main" id="{98123273-2544-4474-912E-E49A10CD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839" y="2197682"/>
                <a:ext cx="2158094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תיבת טקסט 76">
                <a:extLst>
                  <a:ext uri="{FF2B5EF4-FFF2-40B4-BE49-F238E27FC236}">
                    <a16:creationId xmlns:a16="http://schemas.microsoft.com/office/drawing/2014/main" id="{59B00152-80F6-4D11-B8B5-70A90D6587B3}"/>
                  </a:ext>
                </a:extLst>
              </p:cNvPr>
              <p:cNvSpPr txBox="1"/>
              <p:nvPr/>
            </p:nvSpPr>
            <p:spPr>
              <a:xfrm>
                <a:off x="6215630" y="3540703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7" name="תיבת טקסט 76">
                <a:extLst>
                  <a:ext uri="{FF2B5EF4-FFF2-40B4-BE49-F238E27FC236}">
                    <a16:creationId xmlns:a16="http://schemas.microsoft.com/office/drawing/2014/main" id="{59B00152-80F6-4D11-B8B5-70A90D65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630" y="3540703"/>
                <a:ext cx="215809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70511BA8-98BE-4A38-91F7-A0D172E8B0FB}"/>
                  </a:ext>
                </a:extLst>
              </p:cNvPr>
              <p:cNvSpPr txBox="1"/>
              <p:nvPr/>
            </p:nvSpPr>
            <p:spPr>
              <a:xfrm>
                <a:off x="5992123" y="2846741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70511BA8-98BE-4A38-91F7-A0D172E8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23" y="2846741"/>
                <a:ext cx="2158094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1FB4A47F-097A-494D-A3C7-E8CE79FA00A9}"/>
                  </a:ext>
                </a:extLst>
              </p:cNvPr>
              <p:cNvSpPr txBox="1"/>
              <p:nvPr/>
            </p:nvSpPr>
            <p:spPr>
              <a:xfrm>
                <a:off x="6289223" y="4309331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1FB4A47F-097A-494D-A3C7-E8CE79FA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223" y="4309331"/>
                <a:ext cx="2158094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תמונה 91">
            <a:extLst>
              <a:ext uri="{FF2B5EF4-FFF2-40B4-BE49-F238E27FC236}">
                <a16:creationId xmlns:a16="http://schemas.microsoft.com/office/drawing/2014/main" id="{5C9C0435-60D6-428F-B9DC-308613032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00" y="4203101"/>
            <a:ext cx="467188" cy="467188"/>
          </a:xfrm>
          <a:prstGeom prst="rect">
            <a:avLst/>
          </a:prstGeom>
        </p:spPr>
      </p:pic>
      <p:cxnSp>
        <p:nvCxnSpPr>
          <p:cNvPr id="98" name="מחבר ישר 97">
            <a:extLst>
              <a:ext uri="{FF2B5EF4-FFF2-40B4-BE49-F238E27FC236}">
                <a16:creationId xmlns:a16="http://schemas.microsoft.com/office/drawing/2014/main" id="{417FEC41-335D-46F3-B7F7-4080F1974CD0}"/>
              </a:ext>
            </a:extLst>
          </p:cNvPr>
          <p:cNvCxnSpPr/>
          <p:nvPr/>
        </p:nvCxnSpPr>
        <p:spPr>
          <a:xfrm>
            <a:off x="1861806" y="4078514"/>
            <a:ext cx="0" cy="6966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תיבת טקסט 98">
                <a:extLst>
                  <a:ext uri="{FF2B5EF4-FFF2-40B4-BE49-F238E27FC236}">
                    <a16:creationId xmlns:a16="http://schemas.microsoft.com/office/drawing/2014/main" id="{21294F03-B160-4BE7-9E75-310340BC6CD9}"/>
                  </a:ext>
                </a:extLst>
              </p:cNvPr>
              <p:cNvSpPr txBox="1"/>
              <p:nvPr/>
            </p:nvSpPr>
            <p:spPr>
              <a:xfrm>
                <a:off x="2384045" y="4236640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99" name="תיבת טקסט 98">
                <a:extLst>
                  <a:ext uri="{FF2B5EF4-FFF2-40B4-BE49-F238E27FC236}">
                    <a16:creationId xmlns:a16="http://schemas.microsoft.com/office/drawing/2014/main" id="{21294F03-B160-4BE7-9E75-310340BC6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045" y="4236640"/>
                <a:ext cx="718783" cy="400110"/>
              </a:xfrm>
              <a:prstGeom prst="rect">
                <a:avLst/>
              </a:prstGeom>
              <a:blipFill>
                <a:blip r:embed="rId26"/>
                <a:stretch>
                  <a:fillRect r="-8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סוגר מסולסל שמאלי 99">
            <a:extLst>
              <a:ext uri="{FF2B5EF4-FFF2-40B4-BE49-F238E27FC236}">
                <a16:creationId xmlns:a16="http://schemas.microsoft.com/office/drawing/2014/main" id="{166BA3D3-484A-44C4-8DD8-ABDB0EF39136}"/>
              </a:ext>
            </a:extLst>
          </p:cNvPr>
          <p:cNvSpPr/>
          <p:nvPr/>
        </p:nvSpPr>
        <p:spPr>
          <a:xfrm rot="16200000">
            <a:off x="5536197" y="895427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1" name="סוגר מסולסל שמאלי 100">
            <a:extLst>
              <a:ext uri="{FF2B5EF4-FFF2-40B4-BE49-F238E27FC236}">
                <a16:creationId xmlns:a16="http://schemas.microsoft.com/office/drawing/2014/main" id="{942AF67C-DE21-4412-9027-43CE176B5DA5}"/>
              </a:ext>
            </a:extLst>
          </p:cNvPr>
          <p:cNvSpPr/>
          <p:nvPr/>
        </p:nvSpPr>
        <p:spPr>
          <a:xfrm rot="16200000">
            <a:off x="5547360" y="4322034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2" name="סוגר מסולסל שמאלי 101">
            <a:extLst>
              <a:ext uri="{FF2B5EF4-FFF2-40B4-BE49-F238E27FC236}">
                <a16:creationId xmlns:a16="http://schemas.microsoft.com/office/drawing/2014/main" id="{540E7390-4B97-43DD-BF14-18A8ADAEE126}"/>
              </a:ext>
            </a:extLst>
          </p:cNvPr>
          <p:cNvSpPr/>
          <p:nvPr/>
        </p:nvSpPr>
        <p:spPr>
          <a:xfrm rot="16200000">
            <a:off x="5334108" y="2460820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3" name="סוגר מסולסל שמאלי 102">
            <a:extLst>
              <a:ext uri="{FF2B5EF4-FFF2-40B4-BE49-F238E27FC236}">
                <a16:creationId xmlns:a16="http://schemas.microsoft.com/office/drawing/2014/main" id="{9C65A568-1004-42E1-9A49-44EA2247FCAA}"/>
              </a:ext>
            </a:extLst>
          </p:cNvPr>
          <p:cNvSpPr/>
          <p:nvPr/>
        </p:nvSpPr>
        <p:spPr>
          <a:xfrm rot="16200000">
            <a:off x="5313429" y="3746143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4" name="סוגר מסולסל שמאלי 103">
            <a:extLst>
              <a:ext uri="{FF2B5EF4-FFF2-40B4-BE49-F238E27FC236}">
                <a16:creationId xmlns:a16="http://schemas.microsoft.com/office/drawing/2014/main" id="{3322AF10-F233-4A93-94C4-B13B9B0CE984}"/>
              </a:ext>
            </a:extLst>
          </p:cNvPr>
          <p:cNvSpPr/>
          <p:nvPr/>
        </p:nvSpPr>
        <p:spPr>
          <a:xfrm rot="16200000">
            <a:off x="5736539" y="2693916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5" name="סוגר מסולסל שמאלי 104">
            <a:extLst>
              <a:ext uri="{FF2B5EF4-FFF2-40B4-BE49-F238E27FC236}">
                <a16:creationId xmlns:a16="http://schemas.microsoft.com/office/drawing/2014/main" id="{C50DD69F-ED15-442B-871D-3B9B12DF56C4}"/>
              </a:ext>
            </a:extLst>
          </p:cNvPr>
          <p:cNvSpPr/>
          <p:nvPr/>
        </p:nvSpPr>
        <p:spPr>
          <a:xfrm rot="16200000">
            <a:off x="5728962" y="1373963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תיבת טקסט 105">
                <a:extLst>
                  <a:ext uri="{FF2B5EF4-FFF2-40B4-BE49-F238E27FC236}">
                    <a16:creationId xmlns:a16="http://schemas.microsoft.com/office/drawing/2014/main" id="{6FF38275-4623-48F0-A343-3E456145BDA9}"/>
                  </a:ext>
                </a:extLst>
              </p:cNvPr>
              <p:cNvSpPr txBox="1"/>
              <p:nvPr/>
            </p:nvSpPr>
            <p:spPr>
              <a:xfrm>
                <a:off x="6288620" y="833302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06" name="תיבת טקסט 105">
                <a:extLst>
                  <a:ext uri="{FF2B5EF4-FFF2-40B4-BE49-F238E27FC236}">
                    <a16:creationId xmlns:a16="http://schemas.microsoft.com/office/drawing/2014/main" id="{6FF38275-4623-48F0-A343-3E456145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620" y="833302"/>
                <a:ext cx="2158094" cy="4001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תיבת טקסט 106">
                <a:extLst>
                  <a:ext uri="{FF2B5EF4-FFF2-40B4-BE49-F238E27FC236}">
                    <a16:creationId xmlns:a16="http://schemas.microsoft.com/office/drawing/2014/main" id="{BD4C9566-682B-43E8-A520-0F7E04454E46}"/>
                  </a:ext>
                </a:extLst>
              </p:cNvPr>
              <p:cNvSpPr txBox="1"/>
              <p:nvPr/>
            </p:nvSpPr>
            <p:spPr>
              <a:xfrm>
                <a:off x="6288620" y="1524996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07" name="תיבת טקסט 106">
                <a:extLst>
                  <a:ext uri="{FF2B5EF4-FFF2-40B4-BE49-F238E27FC236}">
                    <a16:creationId xmlns:a16="http://schemas.microsoft.com/office/drawing/2014/main" id="{BD4C9566-682B-43E8-A520-0F7E04454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620" y="1524996"/>
                <a:ext cx="2158094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תיבת טקסט 107">
                <a:extLst>
                  <a:ext uri="{FF2B5EF4-FFF2-40B4-BE49-F238E27FC236}">
                    <a16:creationId xmlns:a16="http://schemas.microsoft.com/office/drawing/2014/main" id="{212C2C6F-DD97-439C-AD64-3D84DF6A4BBA}"/>
                  </a:ext>
                </a:extLst>
              </p:cNvPr>
              <p:cNvSpPr txBox="1"/>
              <p:nvPr/>
            </p:nvSpPr>
            <p:spPr>
              <a:xfrm>
                <a:off x="6276434" y="2184123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08" name="תיבת טקסט 107">
                <a:extLst>
                  <a:ext uri="{FF2B5EF4-FFF2-40B4-BE49-F238E27FC236}">
                    <a16:creationId xmlns:a16="http://schemas.microsoft.com/office/drawing/2014/main" id="{212C2C6F-DD97-439C-AD64-3D84DF6A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434" y="2184123"/>
                <a:ext cx="2158094" cy="4001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תיבת טקסט 108">
                <a:extLst>
                  <a:ext uri="{FF2B5EF4-FFF2-40B4-BE49-F238E27FC236}">
                    <a16:creationId xmlns:a16="http://schemas.microsoft.com/office/drawing/2014/main" id="{A4A55E74-0A33-402B-BA34-F9068ADED607}"/>
                  </a:ext>
                </a:extLst>
              </p:cNvPr>
              <p:cNvSpPr txBox="1"/>
              <p:nvPr/>
            </p:nvSpPr>
            <p:spPr>
              <a:xfrm>
                <a:off x="6311575" y="3544946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09" name="תיבת טקסט 108">
                <a:extLst>
                  <a:ext uri="{FF2B5EF4-FFF2-40B4-BE49-F238E27FC236}">
                    <a16:creationId xmlns:a16="http://schemas.microsoft.com/office/drawing/2014/main" id="{A4A55E74-0A33-402B-BA34-F9068ADED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575" y="3544946"/>
                <a:ext cx="2158094" cy="4001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תיבת טקסט 109">
                <a:extLst>
                  <a:ext uri="{FF2B5EF4-FFF2-40B4-BE49-F238E27FC236}">
                    <a16:creationId xmlns:a16="http://schemas.microsoft.com/office/drawing/2014/main" id="{905E77BD-5FBC-48B1-96CF-057DC6D08FD7}"/>
                  </a:ext>
                </a:extLst>
              </p:cNvPr>
              <p:cNvSpPr txBox="1"/>
              <p:nvPr/>
            </p:nvSpPr>
            <p:spPr>
              <a:xfrm>
                <a:off x="5616824" y="2824854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0" name="תיבת טקסט 109">
                <a:extLst>
                  <a:ext uri="{FF2B5EF4-FFF2-40B4-BE49-F238E27FC236}">
                    <a16:creationId xmlns:a16="http://schemas.microsoft.com/office/drawing/2014/main" id="{905E77BD-5FBC-48B1-96CF-057DC6D08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4" y="2824854"/>
                <a:ext cx="2158094" cy="4001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תיבת טקסט 110">
                <a:extLst>
                  <a:ext uri="{FF2B5EF4-FFF2-40B4-BE49-F238E27FC236}">
                    <a16:creationId xmlns:a16="http://schemas.microsoft.com/office/drawing/2014/main" id="{1E9E8F7D-4DA2-4034-B78C-A16D0A6AD18C}"/>
                  </a:ext>
                </a:extLst>
              </p:cNvPr>
              <p:cNvSpPr txBox="1"/>
              <p:nvPr/>
            </p:nvSpPr>
            <p:spPr>
              <a:xfrm>
                <a:off x="6145163" y="4294608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1" name="תיבת טקסט 110">
                <a:extLst>
                  <a:ext uri="{FF2B5EF4-FFF2-40B4-BE49-F238E27FC236}">
                    <a16:creationId xmlns:a16="http://schemas.microsoft.com/office/drawing/2014/main" id="{1E9E8F7D-4DA2-4034-B78C-A16D0A6AD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163" y="4294608"/>
                <a:ext cx="2158094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תמונה 11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6C491A98-D7A9-411C-B4B9-858ED5A2D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379" y="4212011"/>
            <a:ext cx="477460" cy="467187"/>
          </a:xfrm>
          <a:prstGeom prst="rect">
            <a:avLst/>
          </a:prstGeom>
        </p:spPr>
      </p:pic>
      <p:cxnSp>
        <p:nvCxnSpPr>
          <p:cNvPr id="113" name="מחבר ישר 112">
            <a:extLst>
              <a:ext uri="{FF2B5EF4-FFF2-40B4-BE49-F238E27FC236}">
                <a16:creationId xmlns:a16="http://schemas.microsoft.com/office/drawing/2014/main" id="{35E8EAA3-3F5D-4D23-BA79-5EE49046A5C9}"/>
              </a:ext>
            </a:extLst>
          </p:cNvPr>
          <p:cNvCxnSpPr/>
          <p:nvPr/>
        </p:nvCxnSpPr>
        <p:spPr>
          <a:xfrm>
            <a:off x="3272527" y="4088352"/>
            <a:ext cx="0" cy="6966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תיבת טקסט 113">
                <a:extLst>
                  <a:ext uri="{FF2B5EF4-FFF2-40B4-BE49-F238E27FC236}">
                    <a16:creationId xmlns:a16="http://schemas.microsoft.com/office/drawing/2014/main" id="{AA3823EE-91B9-4AAF-9F3D-46B32CC8A393}"/>
                  </a:ext>
                </a:extLst>
              </p:cNvPr>
              <p:cNvSpPr txBox="1"/>
              <p:nvPr/>
            </p:nvSpPr>
            <p:spPr>
              <a:xfrm>
                <a:off x="3799697" y="4220024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4" name="תיבת טקסט 113">
                <a:extLst>
                  <a:ext uri="{FF2B5EF4-FFF2-40B4-BE49-F238E27FC236}">
                    <a16:creationId xmlns:a16="http://schemas.microsoft.com/office/drawing/2014/main" id="{AA3823EE-91B9-4AAF-9F3D-46B32CC8A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97" y="4220024"/>
                <a:ext cx="718783" cy="400110"/>
              </a:xfrm>
              <a:prstGeom prst="rect">
                <a:avLst/>
              </a:prstGeom>
              <a:blipFill>
                <a:blip r:embed="rId33"/>
                <a:stretch>
                  <a:fillRect r="-8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" name="תמונה 114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E21DD399-2034-4961-8CB2-32662597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432" y="255645"/>
            <a:ext cx="477460" cy="467187"/>
          </a:xfrm>
          <a:prstGeom prst="rect">
            <a:avLst/>
          </a:prstGeom>
        </p:spPr>
      </p:pic>
      <p:sp>
        <p:nvSpPr>
          <p:cNvPr id="116" name="תיבת טקסט 115">
            <a:extLst>
              <a:ext uri="{FF2B5EF4-FFF2-40B4-BE49-F238E27FC236}">
                <a16:creationId xmlns:a16="http://schemas.microsoft.com/office/drawing/2014/main" id="{3C524D8B-9EB6-4A4B-B431-AD9E55C6CF85}"/>
              </a:ext>
            </a:extLst>
          </p:cNvPr>
          <p:cNvSpPr txBox="1"/>
          <p:nvPr/>
        </p:nvSpPr>
        <p:spPr>
          <a:xfrm>
            <a:off x="6770248" y="348257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C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117" name="סוגר מסולסל שמאלי 116">
            <a:extLst>
              <a:ext uri="{FF2B5EF4-FFF2-40B4-BE49-F238E27FC236}">
                <a16:creationId xmlns:a16="http://schemas.microsoft.com/office/drawing/2014/main" id="{18C8AE57-3B6F-41C7-8EA2-77805367D6E0}"/>
              </a:ext>
            </a:extLst>
          </p:cNvPr>
          <p:cNvSpPr/>
          <p:nvPr/>
        </p:nvSpPr>
        <p:spPr>
          <a:xfrm rot="16200000">
            <a:off x="5698745" y="2040850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8" name="סוגר מסולסל שמאלי 117">
            <a:extLst>
              <a:ext uri="{FF2B5EF4-FFF2-40B4-BE49-F238E27FC236}">
                <a16:creationId xmlns:a16="http://schemas.microsoft.com/office/drawing/2014/main" id="{DB5380B8-9C5C-4793-B5E9-3C4E88574F58}"/>
              </a:ext>
            </a:extLst>
          </p:cNvPr>
          <p:cNvSpPr/>
          <p:nvPr/>
        </p:nvSpPr>
        <p:spPr>
          <a:xfrm rot="16200000">
            <a:off x="5728962" y="677687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9" name="סוגר מסולסל שמאלי 118">
            <a:extLst>
              <a:ext uri="{FF2B5EF4-FFF2-40B4-BE49-F238E27FC236}">
                <a16:creationId xmlns:a16="http://schemas.microsoft.com/office/drawing/2014/main" id="{852F3571-7A55-41C2-8B28-BFF8C85B299F}"/>
              </a:ext>
            </a:extLst>
          </p:cNvPr>
          <p:cNvSpPr/>
          <p:nvPr/>
        </p:nvSpPr>
        <p:spPr>
          <a:xfrm rot="16200000">
            <a:off x="5501234" y="1549809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0" name="סוגר מסולסל שמאלי 119">
            <a:extLst>
              <a:ext uri="{FF2B5EF4-FFF2-40B4-BE49-F238E27FC236}">
                <a16:creationId xmlns:a16="http://schemas.microsoft.com/office/drawing/2014/main" id="{1C35EC01-DFF3-4693-A7FB-71DB9D347EAC}"/>
              </a:ext>
            </a:extLst>
          </p:cNvPr>
          <p:cNvSpPr/>
          <p:nvPr/>
        </p:nvSpPr>
        <p:spPr>
          <a:xfrm rot="16200000">
            <a:off x="5536197" y="3566947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1" name="סוגר מסולסל שמאלי 120">
            <a:extLst>
              <a:ext uri="{FF2B5EF4-FFF2-40B4-BE49-F238E27FC236}">
                <a16:creationId xmlns:a16="http://schemas.microsoft.com/office/drawing/2014/main" id="{168AD91C-34EA-4CA0-A522-D8ED828A00D8}"/>
              </a:ext>
            </a:extLst>
          </p:cNvPr>
          <p:cNvSpPr/>
          <p:nvPr/>
        </p:nvSpPr>
        <p:spPr>
          <a:xfrm rot="16200000">
            <a:off x="5307098" y="3076917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2" name="סוגר מסולסל שמאלי 121">
            <a:extLst>
              <a:ext uri="{FF2B5EF4-FFF2-40B4-BE49-F238E27FC236}">
                <a16:creationId xmlns:a16="http://schemas.microsoft.com/office/drawing/2014/main" id="{93D597E8-00BF-4CF2-B6DA-3AEF9349AF51}"/>
              </a:ext>
            </a:extLst>
          </p:cNvPr>
          <p:cNvSpPr/>
          <p:nvPr/>
        </p:nvSpPr>
        <p:spPr>
          <a:xfrm rot="16200000">
            <a:off x="5319360" y="4491807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269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2"/>
      <p:bldP spid="84" grpId="0"/>
      <p:bldP spid="84" grpId="2"/>
      <p:bldP spid="85" grpId="0"/>
      <p:bldP spid="85" grpId="2"/>
      <p:bldP spid="86" grpId="0"/>
      <p:bldP spid="86" grpId="1"/>
      <p:bldP spid="87" grpId="0"/>
      <p:bldP spid="87" grpId="1"/>
      <p:bldP spid="88" grpId="0"/>
      <p:bldP spid="88" grpId="1"/>
      <p:bldP spid="89" grpId="0"/>
      <p:bldP spid="96" grpId="0"/>
      <p:bldP spid="96" grpId="1"/>
      <p:bldP spid="69" grpId="0"/>
      <p:bldP spid="73" grpId="0" animBg="1"/>
      <p:bldP spid="73" grpId="1" animBg="1"/>
      <p:bldP spid="90" grpId="0" animBg="1"/>
      <p:bldP spid="90" grpId="1" animBg="1"/>
      <p:bldP spid="91" grpId="0" animBg="1"/>
      <p:bldP spid="91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72" grpId="0"/>
      <p:bldP spid="72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81" grpId="0"/>
      <p:bldP spid="81" grpId="1"/>
      <p:bldP spid="83" grpId="0"/>
      <p:bldP spid="83" grpId="1"/>
      <p:bldP spid="99" grpId="0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/>
      <p:bldP spid="107" grpId="0"/>
      <p:bldP spid="108" grpId="0"/>
      <p:bldP spid="109" grpId="0"/>
      <p:bldP spid="110" grpId="0"/>
      <p:bldP spid="111" grpId="0"/>
      <p:bldP spid="114" grpId="0"/>
      <p:bldP spid="116" grpId="0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C73BB72-3055-4D66-AC00-E90BFBA8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16" y="2086099"/>
            <a:ext cx="467188" cy="467188"/>
          </a:xfrm>
          <a:prstGeom prst="rect">
            <a:avLst/>
          </a:prstGeom>
        </p:spPr>
      </p:pic>
      <p:pic>
        <p:nvPicPr>
          <p:cNvPr id="8" name="תמונה 7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7DDC4F40-1BA7-4FF4-A25A-EACD68318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80" y="2573920"/>
            <a:ext cx="477460" cy="467187"/>
          </a:xfrm>
          <a:prstGeom prst="rect">
            <a:avLst/>
          </a:prstGeom>
        </p:spPr>
      </p:pic>
      <p:pic>
        <p:nvPicPr>
          <p:cNvPr id="10" name="תמונה 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B2CB9ADD-04E5-4C62-844C-F00A818A8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17" y="1598279"/>
            <a:ext cx="467187" cy="467187"/>
          </a:xfrm>
          <a:prstGeom prst="rect">
            <a:avLst/>
          </a:prstGeom>
        </p:spPr>
      </p:pic>
      <p:pic>
        <p:nvPicPr>
          <p:cNvPr id="14" name="תמונה 13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10634E74-CF68-4449-AF95-E9B1A17C1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514" y="1622187"/>
            <a:ext cx="467187" cy="467187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E29F3A69-0861-49AA-8337-82C10F2C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944" y="1603403"/>
            <a:ext cx="467188" cy="467188"/>
          </a:xfrm>
          <a:prstGeom prst="rect">
            <a:avLst/>
          </a:prstGeom>
        </p:spPr>
      </p:pic>
      <p:pic>
        <p:nvPicPr>
          <p:cNvPr id="16" name="תמונה 1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BA57F1F4-CCD7-4E76-8D92-EA086DCE2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327" y="2098382"/>
            <a:ext cx="467187" cy="467187"/>
          </a:xfrm>
          <a:prstGeom prst="rect">
            <a:avLst/>
          </a:prstGeom>
        </p:spPr>
      </p:pic>
      <p:pic>
        <p:nvPicPr>
          <p:cNvPr id="17" name="תמונה 16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BFFD3708-9191-473F-BF9D-4AE22640C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967" y="2105371"/>
            <a:ext cx="477460" cy="467187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8A4BC07A-CF59-4C01-A50C-D55D1B93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13" y="2591604"/>
            <a:ext cx="467188" cy="467188"/>
          </a:xfrm>
          <a:prstGeom prst="rect">
            <a:avLst/>
          </a:prstGeom>
        </p:spPr>
      </p:pic>
      <p:pic>
        <p:nvPicPr>
          <p:cNvPr id="19" name="תמונה 18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F1A17A0F-52C9-49AC-9915-DF869CA8A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516" y="2583802"/>
            <a:ext cx="477460" cy="467187"/>
          </a:xfrm>
          <a:prstGeom prst="rect">
            <a:avLst/>
          </a:prstGeom>
        </p:spPr>
      </p:pic>
      <p:pic>
        <p:nvPicPr>
          <p:cNvPr id="20" name="תמונה 1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95B381DA-2548-4212-B947-29B931756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159" y="3204801"/>
            <a:ext cx="467187" cy="467187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788FDB26-7F4B-45B6-83FF-794D2699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103" y="3204800"/>
            <a:ext cx="467188" cy="467188"/>
          </a:xfrm>
          <a:prstGeom prst="rect">
            <a:avLst/>
          </a:prstGeom>
        </p:spPr>
      </p:pic>
      <p:pic>
        <p:nvPicPr>
          <p:cNvPr id="22" name="תמונה 2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A5E3A6A1-DBD6-4973-A9ED-6AA1244A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868" y="3202352"/>
            <a:ext cx="477460" cy="467187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66E36043-1EB9-4A60-985F-826FD0990BFC}"/>
              </a:ext>
            </a:extLst>
          </p:cNvPr>
          <p:cNvSpPr txBox="1"/>
          <p:nvPr/>
        </p:nvSpPr>
        <p:spPr>
          <a:xfrm>
            <a:off x="529857" y="1675450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A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81FB0738-B864-4542-B9AD-FDFC44E0070A}"/>
              </a:ext>
            </a:extLst>
          </p:cNvPr>
          <p:cNvSpPr txBox="1"/>
          <p:nvPr/>
        </p:nvSpPr>
        <p:spPr>
          <a:xfrm>
            <a:off x="520109" y="2166769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B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08B5F82E-ECC7-47B0-93CD-91B6305E1FAD}"/>
              </a:ext>
            </a:extLst>
          </p:cNvPr>
          <p:cNvSpPr txBox="1"/>
          <p:nvPr/>
        </p:nvSpPr>
        <p:spPr>
          <a:xfrm>
            <a:off x="529857" y="2677657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C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4DD20C22-96CA-4CF4-95DE-9E019ADD95E5}"/>
                  </a:ext>
                </a:extLst>
              </p:cNvPr>
              <p:cNvSpPr txBox="1"/>
              <p:nvPr/>
            </p:nvSpPr>
            <p:spPr>
              <a:xfrm>
                <a:off x="1443093" y="1630855"/>
                <a:ext cx="8413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4DD20C22-96CA-4CF4-95DE-9E019ADD9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93" y="1630855"/>
                <a:ext cx="8413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B21F9E9F-E8D8-44D2-8278-D8DF20366C37}"/>
                  </a:ext>
                </a:extLst>
              </p:cNvPr>
              <p:cNvSpPr txBox="1"/>
              <p:nvPr/>
            </p:nvSpPr>
            <p:spPr>
              <a:xfrm>
                <a:off x="1425900" y="2099766"/>
                <a:ext cx="8413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B21F9E9F-E8D8-44D2-8278-D8DF2036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900" y="2099766"/>
                <a:ext cx="84139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E9B4448D-F690-47C6-A6D9-6F731D4F6D31}"/>
                  </a:ext>
                </a:extLst>
              </p:cNvPr>
              <p:cNvSpPr txBox="1"/>
              <p:nvPr/>
            </p:nvSpPr>
            <p:spPr>
              <a:xfrm>
                <a:off x="1435945" y="2598593"/>
                <a:ext cx="8413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E9B4448D-F690-47C6-A6D9-6F731D4F6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945" y="2598593"/>
                <a:ext cx="84139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7D94A0CC-995A-47B6-B17F-D3B6D3EAD71B}"/>
                  </a:ext>
                </a:extLst>
              </p:cNvPr>
              <p:cNvSpPr txBox="1"/>
              <p:nvPr/>
            </p:nvSpPr>
            <p:spPr>
              <a:xfrm>
                <a:off x="3674980" y="1633861"/>
                <a:ext cx="8026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7D94A0CC-995A-47B6-B17F-D3B6D3EAD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980" y="1633861"/>
                <a:ext cx="80264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418271B4-1CF6-4F97-98B7-F67F0151E51C}"/>
                  </a:ext>
                </a:extLst>
              </p:cNvPr>
              <p:cNvSpPr txBox="1"/>
              <p:nvPr/>
            </p:nvSpPr>
            <p:spPr>
              <a:xfrm>
                <a:off x="3671748" y="2128495"/>
                <a:ext cx="77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418271B4-1CF6-4F97-98B7-F67F0151E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748" y="2128495"/>
                <a:ext cx="77662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500CE48A-7504-4B72-9DDA-46676E675100}"/>
                  </a:ext>
                </a:extLst>
              </p:cNvPr>
              <p:cNvSpPr txBox="1"/>
              <p:nvPr/>
            </p:nvSpPr>
            <p:spPr>
              <a:xfrm>
                <a:off x="3657274" y="2607458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500CE48A-7504-4B72-9DDA-46676E67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274" y="2607458"/>
                <a:ext cx="718783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4D22A730-0A8C-4362-B19B-8D061A64DF7B}"/>
                  </a:ext>
                </a:extLst>
              </p:cNvPr>
              <p:cNvSpPr txBox="1"/>
              <p:nvPr/>
            </p:nvSpPr>
            <p:spPr>
              <a:xfrm>
                <a:off x="2898631" y="3235376"/>
                <a:ext cx="7957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4D22A730-0A8C-4362-B19B-8D061A64D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631" y="3235376"/>
                <a:ext cx="795769" cy="400110"/>
              </a:xfrm>
              <a:prstGeom prst="rect">
                <a:avLst/>
              </a:prstGeom>
              <a:blipFill>
                <a:blip r:embed="rId12"/>
                <a:stretch>
                  <a:fillRect r="-839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01B6D4D2-98E2-4E1D-8AEC-EC546309CBD0}"/>
              </a:ext>
            </a:extLst>
          </p:cNvPr>
          <p:cNvCxnSpPr>
            <a:cxnSpLocks/>
          </p:cNvCxnSpPr>
          <p:nvPr/>
        </p:nvCxnSpPr>
        <p:spPr>
          <a:xfrm flipV="1">
            <a:off x="485314" y="3751474"/>
            <a:ext cx="4320899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12C038A1-8AF4-4169-8F80-0E561A3A6424}"/>
              </a:ext>
            </a:extLst>
          </p:cNvPr>
          <p:cNvCxnSpPr>
            <a:cxnSpLocks/>
          </p:cNvCxnSpPr>
          <p:nvPr/>
        </p:nvCxnSpPr>
        <p:spPr>
          <a:xfrm>
            <a:off x="4927726" y="725714"/>
            <a:ext cx="0" cy="4103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תמונה 40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5CB24915-E64C-44B3-97A1-D7825EFD8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496" y="1479704"/>
            <a:ext cx="467187" cy="467187"/>
          </a:xfrm>
          <a:prstGeom prst="rect">
            <a:avLst/>
          </a:prstGeom>
        </p:spPr>
      </p:pic>
      <p:pic>
        <p:nvPicPr>
          <p:cNvPr id="42" name="תמונה 41">
            <a:extLst>
              <a:ext uri="{FF2B5EF4-FFF2-40B4-BE49-F238E27FC236}">
                <a16:creationId xmlns:a16="http://schemas.microsoft.com/office/drawing/2014/main" id="{2EF74DB8-EE73-4A73-8929-0EC6C458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85" y="1484925"/>
            <a:ext cx="467188" cy="467188"/>
          </a:xfrm>
          <a:prstGeom prst="rect">
            <a:avLst/>
          </a:prstGeom>
        </p:spPr>
      </p:pic>
      <p:pic>
        <p:nvPicPr>
          <p:cNvPr id="43" name="תמונה 4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23BB289C-FD6B-4003-92C1-2EE6A1074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665" y="1485229"/>
            <a:ext cx="477460" cy="467187"/>
          </a:xfrm>
          <a:prstGeom prst="rect">
            <a:avLst/>
          </a:prstGeom>
        </p:spPr>
      </p:pic>
      <p:pic>
        <p:nvPicPr>
          <p:cNvPr id="44" name="תמונה 43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F4D9707-A541-409C-9F44-FBA66785A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395" y="2164095"/>
            <a:ext cx="467187" cy="467187"/>
          </a:xfrm>
          <a:prstGeom prst="rect">
            <a:avLst/>
          </a:prstGeom>
        </p:spPr>
      </p:pic>
      <p:pic>
        <p:nvPicPr>
          <p:cNvPr id="45" name="תמונה 44">
            <a:extLst>
              <a:ext uri="{FF2B5EF4-FFF2-40B4-BE49-F238E27FC236}">
                <a16:creationId xmlns:a16="http://schemas.microsoft.com/office/drawing/2014/main" id="{4D7C7C34-3345-4559-B660-C4A11D67A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947" y="2164095"/>
            <a:ext cx="467188" cy="467188"/>
          </a:xfrm>
          <a:prstGeom prst="rect">
            <a:avLst/>
          </a:prstGeom>
        </p:spPr>
      </p:pic>
      <p:pic>
        <p:nvPicPr>
          <p:cNvPr id="46" name="תמונה 4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5A35BECF-1E76-4688-B87B-E31EB659A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570" y="2171496"/>
            <a:ext cx="477460" cy="467187"/>
          </a:xfrm>
          <a:prstGeom prst="rect">
            <a:avLst/>
          </a:prstGeom>
        </p:spPr>
      </p:pic>
      <p:pic>
        <p:nvPicPr>
          <p:cNvPr id="50" name="תמונה 4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E56155DA-06CC-43F3-8F63-61A46701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787" y="2813432"/>
            <a:ext cx="467187" cy="467187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010D28D4-E7C6-4538-9A5F-6A195CCC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34" y="2826149"/>
            <a:ext cx="467188" cy="467188"/>
          </a:xfrm>
          <a:prstGeom prst="rect">
            <a:avLst/>
          </a:prstGeom>
        </p:spPr>
      </p:pic>
      <p:pic>
        <p:nvPicPr>
          <p:cNvPr id="52" name="תמונה 5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5467B5F-42CD-4D0B-815A-D4DDC92B9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826149"/>
            <a:ext cx="477460" cy="467187"/>
          </a:xfrm>
          <a:prstGeom prst="rect">
            <a:avLst/>
          </a:prstGeom>
        </p:spPr>
      </p:pic>
      <p:pic>
        <p:nvPicPr>
          <p:cNvPr id="53" name="תמונה 5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72E12E06-F808-4B2C-9FBA-FEC489B2F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570" y="4227532"/>
            <a:ext cx="467187" cy="467187"/>
          </a:xfrm>
          <a:prstGeom prst="rect">
            <a:avLst/>
          </a:prstGeom>
        </p:spPr>
      </p:pic>
      <p:pic>
        <p:nvPicPr>
          <p:cNvPr id="54" name="תמונה 53">
            <a:extLst>
              <a:ext uri="{FF2B5EF4-FFF2-40B4-BE49-F238E27FC236}">
                <a16:creationId xmlns:a16="http://schemas.microsoft.com/office/drawing/2014/main" id="{9B819DD9-5C28-4522-B90F-148942D4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95" y="4232482"/>
            <a:ext cx="467188" cy="467188"/>
          </a:xfrm>
          <a:prstGeom prst="rect">
            <a:avLst/>
          </a:prstGeom>
        </p:spPr>
      </p:pic>
      <p:pic>
        <p:nvPicPr>
          <p:cNvPr id="55" name="תמונה 54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A91EF0C4-6A9C-49FD-8537-91F18855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01" y="4227531"/>
            <a:ext cx="477460" cy="467187"/>
          </a:xfrm>
          <a:prstGeom prst="rect">
            <a:avLst/>
          </a:prstGeom>
        </p:spPr>
      </p:pic>
      <p:pic>
        <p:nvPicPr>
          <p:cNvPr id="56" name="תמונה 5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C89230F4-DF72-476C-8BA1-148B62635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71" y="4220024"/>
            <a:ext cx="467187" cy="467187"/>
          </a:xfrm>
          <a:prstGeom prst="rect">
            <a:avLst/>
          </a:prstGeom>
        </p:spPr>
      </p:pic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6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</p:txBody>
      </p:sp>
      <p:pic>
        <p:nvPicPr>
          <p:cNvPr id="60" name="תמונה 5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3B13AD18-9C0C-43C0-A8E9-BEB3845BF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132" y="3501792"/>
            <a:ext cx="467187" cy="467187"/>
          </a:xfrm>
          <a:prstGeom prst="rect">
            <a:avLst/>
          </a:prstGeom>
        </p:spPr>
      </p:pic>
      <p:pic>
        <p:nvPicPr>
          <p:cNvPr id="61" name="תמונה 60">
            <a:extLst>
              <a:ext uri="{FF2B5EF4-FFF2-40B4-BE49-F238E27FC236}">
                <a16:creationId xmlns:a16="http://schemas.microsoft.com/office/drawing/2014/main" id="{FA84C1B0-C884-44BD-AE5A-37521098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27" y="3492515"/>
            <a:ext cx="467188" cy="467188"/>
          </a:xfrm>
          <a:prstGeom prst="rect">
            <a:avLst/>
          </a:prstGeom>
        </p:spPr>
      </p:pic>
      <p:pic>
        <p:nvPicPr>
          <p:cNvPr id="62" name="תמונה 6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385C3703-66ED-41C3-8CB9-61BE10B3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675" y="3492515"/>
            <a:ext cx="477460" cy="467187"/>
          </a:xfrm>
          <a:prstGeom prst="rect">
            <a:avLst/>
          </a:prstGeom>
        </p:spPr>
      </p:pic>
      <p:sp>
        <p:nvSpPr>
          <p:cNvPr id="63" name="תיבת טקסט 62">
            <a:extLst>
              <a:ext uri="{FF2B5EF4-FFF2-40B4-BE49-F238E27FC236}">
                <a16:creationId xmlns:a16="http://schemas.microsoft.com/office/drawing/2014/main" id="{004B0422-40FD-4FF6-8662-B0A3F46D4E78}"/>
              </a:ext>
            </a:extLst>
          </p:cNvPr>
          <p:cNvSpPr txBox="1"/>
          <p:nvPr/>
        </p:nvSpPr>
        <p:spPr>
          <a:xfrm>
            <a:off x="3072607" y="1661876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5" name="תיבת טקסט 64">
            <a:extLst>
              <a:ext uri="{FF2B5EF4-FFF2-40B4-BE49-F238E27FC236}">
                <a16:creationId xmlns:a16="http://schemas.microsoft.com/office/drawing/2014/main" id="{F4A1AEB4-95DA-47BC-BF53-AE5B51062AD1}"/>
              </a:ext>
            </a:extLst>
          </p:cNvPr>
          <p:cNvSpPr txBox="1"/>
          <p:nvPr/>
        </p:nvSpPr>
        <p:spPr>
          <a:xfrm>
            <a:off x="3061766" y="2125651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6" name="תיבת טקסט 65">
            <a:extLst>
              <a:ext uri="{FF2B5EF4-FFF2-40B4-BE49-F238E27FC236}">
                <a16:creationId xmlns:a16="http://schemas.microsoft.com/office/drawing/2014/main" id="{D64B70F7-6CE2-47CE-A58F-26A3EF3E5EAA}"/>
              </a:ext>
            </a:extLst>
          </p:cNvPr>
          <p:cNvSpPr txBox="1"/>
          <p:nvPr/>
        </p:nvSpPr>
        <p:spPr>
          <a:xfrm>
            <a:off x="3066606" y="2598593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7" name="תיבת טקסט 66">
            <a:extLst>
              <a:ext uri="{FF2B5EF4-FFF2-40B4-BE49-F238E27FC236}">
                <a16:creationId xmlns:a16="http://schemas.microsoft.com/office/drawing/2014/main" id="{32C1113F-A11D-4C4D-87AB-7CF835D317BD}"/>
              </a:ext>
            </a:extLst>
          </p:cNvPr>
          <p:cNvSpPr txBox="1"/>
          <p:nvPr/>
        </p:nvSpPr>
        <p:spPr>
          <a:xfrm>
            <a:off x="1765804" y="3215386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8" name="תיבת טקסט 67">
            <a:extLst>
              <a:ext uri="{FF2B5EF4-FFF2-40B4-BE49-F238E27FC236}">
                <a16:creationId xmlns:a16="http://schemas.microsoft.com/office/drawing/2014/main" id="{C2BFBA33-AA5C-4A44-B23A-0AA2D9AFE936}"/>
              </a:ext>
            </a:extLst>
          </p:cNvPr>
          <p:cNvSpPr txBox="1"/>
          <p:nvPr/>
        </p:nvSpPr>
        <p:spPr>
          <a:xfrm>
            <a:off x="2317794" y="3223345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pic>
        <p:nvPicPr>
          <p:cNvPr id="78" name="תמונה 77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8CE290E5-E5C6-4DD8-84A1-0C81D03CB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12" y="793039"/>
            <a:ext cx="467187" cy="467187"/>
          </a:xfrm>
          <a:prstGeom prst="rect">
            <a:avLst/>
          </a:prstGeom>
        </p:spPr>
      </p:pic>
      <p:pic>
        <p:nvPicPr>
          <p:cNvPr id="79" name="תמונה 78">
            <a:extLst>
              <a:ext uri="{FF2B5EF4-FFF2-40B4-BE49-F238E27FC236}">
                <a16:creationId xmlns:a16="http://schemas.microsoft.com/office/drawing/2014/main" id="{FCF78D40-1744-44D9-AB44-115A5D3C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59" y="805756"/>
            <a:ext cx="467188" cy="467188"/>
          </a:xfrm>
          <a:prstGeom prst="rect">
            <a:avLst/>
          </a:prstGeom>
        </p:spPr>
      </p:pic>
      <p:pic>
        <p:nvPicPr>
          <p:cNvPr id="80" name="תמונה 7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49AA404-B82A-4219-9417-3BC12B171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971" y="798355"/>
            <a:ext cx="477460" cy="467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2FED92E3-BB00-4AB5-8749-42255202BC23}"/>
                  </a:ext>
                </a:extLst>
              </p:cNvPr>
              <p:cNvSpPr txBox="1"/>
              <p:nvPr/>
            </p:nvSpPr>
            <p:spPr>
              <a:xfrm>
                <a:off x="6202714" y="826577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2FED92E3-BB00-4AB5-8749-42255202B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714" y="826577"/>
                <a:ext cx="215809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47BA62F0-AAF4-4E06-8FE5-A03831537992}"/>
                  </a:ext>
                </a:extLst>
              </p:cNvPr>
              <p:cNvSpPr txBox="1"/>
              <p:nvPr/>
            </p:nvSpPr>
            <p:spPr>
              <a:xfrm>
                <a:off x="6202714" y="1524996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47BA62F0-AAF4-4E06-8FE5-A03831537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714" y="1524996"/>
                <a:ext cx="215809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F0359A2C-0E1F-4149-8E23-A8549C60C7A4}"/>
                  </a:ext>
                </a:extLst>
              </p:cNvPr>
              <p:cNvSpPr txBox="1"/>
              <p:nvPr/>
            </p:nvSpPr>
            <p:spPr>
              <a:xfrm>
                <a:off x="6234411" y="2191788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60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F0359A2C-0E1F-4149-8E23-A8549C60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411" y="2191788"/>
                <a:ext cx="215809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1DC0CDC5-6CD8-4F6A-B348-D3F42AD74BCE}"/>
                  </a:ext>
                </a:extLst>
              </p:cNvPr>
              <p:cNvSpPr txBox="1"/>
              <p:nvPr/>
            </p:nvSpPr>
            <p:spPr>
              <a:xfrm>
                <a:off x="6299149" y="3521354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1DC0CDC5-6CD8-4F6A-B348-D3F42AD74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49" y="3521354"/>
                <a:ext cx="215809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תיבת טקסט 86">
                <a:extLst>
                  <a:ext uri="{FF2B5EF4-FFF2-40B4-BE49-F238E27FC236}">
                    <a16:creationId xmlns:a16="http://schemas.microsoft.com/office/drawing/2014/main" id="{858526CB-A0BF-4B2F-8C69-76CEC67B9D84}"/>
                  </a:ext>
                </a:extLst>
              </p:cNvPr>
              <p:cNvSpPr txBox="1"/>
              <p:nvPr/>
            </p:nvSpPr>
            <p:spPr>
              <a:xfrm>
                <a:off x="6034639" y="2846193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תיבת טקסט 86">
                <a:extLst>
                  <a:ext uri="{FF2B5EF4-FFF2-40B4-BE49-F238E27FC236}">
                    <a16:creationId xmlns:a16="http://schemas.microsoft.com/office/drawing/2014/main" id="{858526CB-A0BF-4B2F-8C69-76CEC67B9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639" y="2846193"/>
                <a:ext cx="2158094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תיבת טקסט 87">
                <a:extLst>
                  <a:ext uri="{FF2B5EF4-FFF2-40B4-BE49-F238E27FC236}">
                    <a16:creationId xmlns:a16="http://schemas.microsoft.com/office/drawing/2014/main" id="{06B36763-AE3B-4C88-B12A-C24A592C7380}"/>
                  </a:ext>
                </a:extLst>
              </p:cNvPr>
              <p:cNvSpPr txBox="1"/>
              <p:nvPr/>
            </p:nvSpPr>
            <p:spPr>
              <a:xfrm>
                <a:off x="6320412" y="4236640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8" name="תיבת טקסט 87">
                <a:extLst>
                  <a:ext uri="{FF2B5EF4-FFF2-40B4-BE49-F238E27FC236}">
                    <a16:creationId xmlns:a16="http://schemas.microsoft.com/office/drawing/2014/main" id="{06B36763-AE3B-4C88-B12A-C24A592C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412" y="4236640"/>
                <a:ext cx="215809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תיבת טקסט 88">
                <a:extLst>
                  <a:ext uri="{FF2B5EF4-FFF2-40B4-BE49-F238E27FC236}">
                    <a16:creationId xmlns:a16="http://schemas.microsoft.com/office/drawing/2014/main" id="{191BBBED-256A-4719-A25F-8187DFE8176C}"/>
                  </a:ext>
                </a:extLst>
              </p:cNvPr>
              <p:cNvSpPr txBox="1"/>
              <p:nvPr/>
            </p:nvSpPr>
            <p:spPr>
              <a:xfrm>
                <a:off x="998393" y="4247462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תיבת טקסט 88">
                <a:extLst>
                  <a:ext uri="{FF2B5EF4-FFF2-40B4-BE49-F238E27FC236}">
                    <a16:creationId xmlns:a16="http://schemas.microsoft.com/office/drawing/2014/main" id="{191BBBED-256A-4719-A25F-8187DFE81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93" y="4247462"/>
                <a:ext cx="718783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תמונה 9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C12FDADB-25CA-491D-9A30-AF9A49316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708" y="294674"/>
            <a:ext cx="467187" cy="467187"/>
          </a:xfrm>
          <a:prstGeom prst="rect">
            <a:avLst/>
          </a:prstGeom>
        </p:spPr>
      </p:pic>
      <p:sp>
        <p:nvSpPr>
          <p:cNvPr id="96" name="תיבת טקסט 95">
            <a:extLst>
              <a:ext uri="{FF2B5EF4-FFF2-40B4-BE49-F238E27FC236}">
                <a16:creationId xmlns:a16="http://schemas.microsoft.com/office/drawing/2014/main" id="{51728D21-0A2B-4CC8-9CCC-882389EF4601}"/>
              </a:ext>
            </a:extLst>
          </p:cNvPr>
          <p:cNvSpPr txBox="1"/>
          <p:nvPr/>
        </p:nvSpPr>
        <p:spPr>
          <a:xfrm>
            <a:off x="6872600" y="335843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A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69" name="תיבת טקסט 68">
            <a:extLst>
              <a:ext uri="{FF2B5EF4-FFF2-40B4-BE49-F238E27FC236}">
                <a16:creationId xmlns:a16="http://schemas.microsoft.com/office/drawing/2014/main" id="{F141DAAC-F950-4364-A448-F7703634C861}"/>
              </a:ext>
            </a:extLst>
          </p:cNvPr>
          <p:cNvSpPr txBox="1"/>
          <p:nvPr/>
        </p:nvSpPr>
        <p:spPr>
          <a:xfrm>
            <a:off x="1480968" y="3770737"/>
            <a:ext cx="2235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i="1" dirty="0">
                <a:solidFill>
                  <a:srgbClr val="007BB9"/>
                </a:solidFill>
                <a:latin typeface="Raleway Thin"/>
                <a:sym typeface="Raleway Thin"/>
              </a:rPr>
              <a:t>Shapley value Allocation</a:t>
            </a:r>
            <a:endParaRPr lang="en-IL" b="1" i="1" dirty="0"/>
          </a:p>
        </p:txBody>
      </p:sp>
      <p:sp>
        <p:nvSpPr>
          <p:cNvPr id="73" name="סוגר מסולסל שמאלי 72">
            <a:extLst>
              <a:ext uri="{FF2B5EF4-FFF2-40B4-BE49-F238E27FC236}">
                <a16:creationId xmlns:a16="http://schemas.microsoft.com/office/drawing/2014/main" id="{9E0AE98A-6242-4183-8E7D-29EBBA248D89}"/>
              </a:ext>
            </a:extLst>
          </p:cNvPr>
          <p:cNvSpPr/>
          <p:nvPr/>
        </p:nvSpPr>
        <p:spPr>
          <a:xfrm rot="16200000">
            <a:off x="5497285" y="2239880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0" name="סוגר מסולסל שמאלי 89">
            <a:extLst>
              <a:ext uri="{FF2B5EF4-FFF2-40B4-BE49-F238E27FC236}">
                <a16:creationId xmlns:a16="http://schemas.microsoft.com/office/drawing/2014/main" id="{5CAB97AF-828A-4F55-BAC6-84EEBB86DB37}"/>
              </a:ext>
            </a:extLst>
          </p:cNvPr>
          <p:cNvSpPr/>
          <p:nvPr/>
        </p:nvSpPr>
        <p:spPr>
          <a:xfrm rot="16200000">
            <a:off x="5480815" y="2976064"/>
            <a:ext cx="77966" cy="733562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1" name="סוגר מסולסל שמאלי 90">
            <a:extLst>
              <a:ext uri="{FF2B5EF4-FFF2-40B4-BE49-F238E27FC236}">
                <a16:creationId xmlns:a16="http://schemas.microsoft.com/office/drawing/2014/main" id="{16D909A9-16D1-4502-9A9B-A3D86BD451F5}"/>
              </a:ext>
            </a:extLst>
          </p:cNvPr>
          <p:cNvSpPr/>
          <p:nvPr/>
        </p:nvSpPr>
        <p:spPr>
          <a:xfrm rot="16200000">
            <a:off x="5722511" y="3384071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4" name="סוגר מסולסל שמאלי 93">
            <a:extLst>
              <a:ext uri="{FF2B5EF4-FFF2-40B4-BE49-F238E27FC236}">
                <a16:creationId xmlns:a16="http://schemas.microsoft.com/office/drawing/2014/main" id="{7F1DFEA0-1B73-4A2C-961A-8AA3A02701CE}"/>
              </a:ext>
            </a:extLst>
          </p:cNvPr>
          <p:cNvSpPr/>
          <p:nvPr/>
        </p:nvSpPr>
        <p:spPr>
          <a:xfrm rot="16200000">
            <a:off x="5728962" y="4109191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5" name="סוגר מסולסל שמאלי 94">
            <a:extLst>
              <a:ext uri="{FF2B5EF4-FFF2-40B4-BE49-F238E27FC236}">
                <a16:creationId xmlns:a16="http://schemas.microsoft.com/office/drawing/2014/main" id="{7D847431-B12A-4BFF-B0E9-F2AAC2A7DD1B}"/>
              </a:ext>
            </a:extLst>
          </p:cNvPr>
          <p:cNvSpPr/>
          <p:nvPr/>
        </p:nvSpPr>
        <p:spPr>
          <a:xfrm rot="16200000">
            <a:off x="5318488" y="1075990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7" name="סוגר מסולסל שמאלי 96">
            <a:extLst>
              <a:ext uri="{FF2B5EF4-FFF2-40B4-BE49-F238E27FC236}">
                <a16:creationId xmlns:a16="http://schemas.microsoft.com/office/drawing/2014/main" id="{0FB47E2A-3359-41E4-8D78-AD678DA09893}"/>
              </a:ext>
            </a:extLst>
          </p:cNvPr>
          <p:cNvSpPr/>
          <p:nvPr/>
        </p:nvSpPr>
        <p:spPr>
          <a:xfrm rot="16200000">
            <a:off x="5318488" y="1764262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71" name="תמונה 70">
            <a:extLst>
              <a:ext uri="{FF2B5EF4-FFF2-40B4-BE49-F238E27FC236}">
                <a16:creationId xmlns:a16="http://schemas.microsoft.com/office/drawing/2014/main" id="{BAC3EECC-8304-42D0-8633-69D1127BF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003" y="286260"/>
            <a:ext cx="467188" cy="467188"/>
          </a:xfrm>
          <a:prstGeom prst="rect">
            <a:avLst/>
          </a:prstGeom>
        </p:spPr>
      </p:pic>
      <p:sp>
        <p:nvSpPr>
          <p:cNvPr id="72" name="תיבת טקסט 71">
            <a:extLst>
              <a:ext uri="{FF2B5EF4-FFF2-40B4-BE49-F238E27FC236}">
                <a16:creationId xmlns:a16="http://schemas.microsoft.com/office/drawing/2014/main" id="{C09A8886-F81D-4826-9E79-BD3459CBA521}"/>
              </a:ext>
            </a:extLst>
          </p:cNvPr>
          <p:cNvSpPr txBox="1"/>
          <p:nvPr/>
        </p:nvSpPr>
        <p:spPr>
          <a:xfrm>
            <a:off x="6738397" y="316177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B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תיבת טקסט 73">
                <a:extLst>
                  <a:ext uri="{FF2B5EF4-FFF2-40B4-BE49-F238E27FC236}">
                    <a16:creationId xmlns:a16="http://schemas.microsoft.com/office/drawing/2014/main" id="{ADEFE635-DC5A-47BF-A6CE-FA3D12904722}"/>
                  </a:ext>
                </a:extLst>
              </p:cNvPr>
              <p:cNvSpPr txBox="1"/>
              <p:nvPr/>
            </p:nvSpPr>
            <p:spPr>
              <a:xfrm>
                <a:off x="6250550" y="827059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תיבת טקסט 73">
                <a:extLst>
                  <a:ext uri="{FF2B5EF4-FFF2-40B4-BE49-F238E27FC236}">
                    <a16:creationId xmlns:a16="http://schemas.microsoft.com/office/drawing/2014/main" id="{ADEFE635-DC5A-47BF-A6CE-FA3D1290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50" y="827059"/>
                <a:ext cx="215809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תיבת טקסט 74">
                <a:extLst>
                  <a:ext uri="{FF2B5EF4-FFF2-40B4-BE49-F238E27FC236}">
                    <a16:creationId xmlns:a16="http://schemas.microsoft.com/office/drawing/2014/main" id="{D5D1D714-B59F-4A85-8F21-7A385DD463A7}"/>
                  </a:ext>
                </a:extLst>
              </p:cNvPr>
              <p:cNvSpPr txBox="1"/>
              <p:nvPr/>
            </p:nvSpPr>
            <p:spPr>
              <a:xfrm>
                <a:off x="6202714" y="1524996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תיבת טקסט 74">
                <a:extLst>
                  <a:ext uri="{FF2B5EF4-FFF2-40B4-BE49-F238E27FC236}">
                    <a16:creationId xmlns:a16="http://schemas.microsoft.com/office/drawing/2014/main" id="{D5D1D714-B59F-4A85-8F21-7A385DD46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714" y="1524996"/>
                <a:ext cx="2158094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תיבת טקסט 75">
                <a:extLst>
                  <a:ext uri="{FF2B5EF4-FFF2-40B4-BE49-F238E27FC236}">
                    <a16:creationId xmlns:a16="http://schemas.microsoft.com/office/drawing/2014/main" id="{98123273-2544-4474-912E-E49A10CD7882}"/>
                  </a:ext>
                </a:extLst>
              </p:cNvPr>
              <p:cNvSpPr txBox="1"/>
              <p:nvPr/>
            </p:nvSpPr>
            <p:spPr>
              <a:xfrm>
                <a:off x="6138725" y="2190594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6" name="תיבת טקסט 75">
                <a:extLst>
                  <a:ext uri="{FF2B5EF4-FFF2-40B4-BE49-F238E27FC236}">
                    <a16:creationId xmlns:a16="http://schemas.microsoft.com/office/drawing/2014/main" id="{98123273-2544-4474-912E-E49A10CD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725" y="2190594"/>
                <a:ext cx="2158094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תיבת טקסט 76">
                <a:extLst>
                  <a:ext uri="{FF2B5EF4-FFF2-40B4-BE49-F238E27FC236}">
                    <a16:creationId xmlns:a16="http://schemas.microsoft.com/office/drawing/2014/main" id="{59B00152-80F6-4D11-B8B5-70A90D6587B3}"/>
                  </a:ext>
                </a:extLst>
              </p:cNvPr>
              <p:cNvSpPr txBox="1"/>
              <p:nvPr/>
            </p:nvSpPr>
            <p:spPr>
              <a:xfrm>
                <a:off x="6138725" y="3520699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7" name="תיבת טקסט 76">
                <a:extLst>
                  <a:ext uri="{FF2B5EF4-FFF2-40B4-BE49-F238E27FC236}">
                    <a16:creationId xmlns:a16="http://schemas.microsoft.com/office/drawing/2014/main" id="{59B00152-80F6-4D11-B8B5-70A90D65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725" y="3520699"/>
                <a:ext cx="215809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70511BA8-98BE-4A38-91F7-A0D172E8B0FB}"/>
                  </a:ext>
                </a:extLst>
              </p:cNvPr>
              <p:cNvSpPr txBox="1"/>
              <p:nvPr/>
            </p:nvSpPr>
            <p:spPr>
              <a:xfrm>
                <a:off x="6046085" y="2874504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70511BA8-98BE-4A38-91F7-A0D172E8B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85" y="2874504"/>
                <a:ext cx="2158094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1FB4A47F-097A-494D-A3C7-E8CE79FA00A9}"/>
                  </a:ext>
                </a:extLst>
              </p:cNvPr>
              <p:cNvSpPr txBox="1"/>
              <p:nvPr/>
            </p:nvSpPr>
            <p:spPr>
              <a:xfrm>
                <a:off x="6217229" y="4236640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1FB4A47F-097A-494D-A3C7-E8CE79FA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229" y="4236640"/>
                <a:ext cx="2158094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תמונה 91">
            <a:extLst>
              <a:ext uri="{FF2B5EF4-FFF2-40B4-BE49-F238E27FC236}">
                <a16:creationId xmlns:a16="http://schemas.microsoft.com/office/drawing/2014/main" id="{5C9C0435-60D6-428F-B9DC-308613032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00" y="4203101"/>
            <a:ext cx="467188" cy="467188"/>
          </a:xfrm>
          <a:prstGeom prst="rect">
            <a:avLst/>
          </a:prstGeom>
        </p:spPr>
      </p:pic>
      <p:cxnSp>
        <p:nvCxnSpPr>
          <p:cNvPr id="98" name="מחבר ישר 97">
            <a:extLst>
              <a:ext uri="{FF2B5EF4-FFF2-40B4-BE49-F238E27FC236}">
                <a16:creationId xmlns:a16="http://schemas.microsoft.com/office/drawing/2014/main" id="{417FEC41-335D-46F3-B7F7-4080F1974CD0}"/>
              </a:ext>
            </a:extLst>
          </p:cNvPr>
          <p:cNvCxnSpPr/>
          <p:nvPr/>
        </p:nvCxnSpPr>
        <p:spPr>
          <a:xfrm>
            <a:off x="1861806" y="4078514"/>
            <a:ext cx="0" cy="6966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תיבת טקסט 98">
                <a:extLst>
                  <a:ext uri="{FF2B5EF4-FFF2-40B4-BE49-F238E27FC236}">
                    <a16:creationId xmlns:a16="http://schemas.microsoft.com/office/drawing/2014/main" id="{21294F03-B160-4BE7-9E75-310340BC6CD9}"/>
                  </a:ext>
                </a:extLst>
              </p:cNvPr>
              <p:cNvSpPr txBox="1"/>
              <p:nvPr/>
            </p:nvSpPr>
            <p:spPr>
              <a:xfrm>
                <a:off x="2384045" y="4236640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99" name="תיבת טקסט 98">
                <a:extLst>
                  <a:ext uri="{FF2B5EF4-FFF2-40B4-BE49-F238E27FC236}">
                    <a16:creationId xmlns:a16="http://schemas.microsoft.com/office/drawing/2014/main" id="{21294F03-B160-4BE7-9E75-310340BC6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045" y="4236640"/>
                <a:ext cx="718783" cy="400110"/>
              </a:xfrm>
              <a:prstGeom prst="rect">
                <a:avLst/>
              </a:prstGeom>
              <a:blipFill>
                <a:blip r:embed="rId26"/>
                <a:stretch>
                  <a:fillRect r="-8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סוגר מסולסל שמאלי 99">
            <a:extLst>
              <a:ext uri="{FF2B5EF4-FFF2-40B4-BE49-F238E27FC236}">
                <a16:creationId xmlns:a16="http://schemas.microsoft.com/office/drawing/2014/main" id="{166BA3D3-484A-44C4-8DD8-ABDB0EF39136}"/>
              </a:ext>
            </a:extLst>
          </p:cNvPr>
          <p:cNvSpPr/>
          <p:nvPr/>
        </p:nvSpPr>
        <p:spPr>
          <a:xfrm rot="16200000">
            <a:off x="5536197" y="895427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1" name="סוגר מסולסל שמאלי 100">
            <a:extLst>
              <a:ext uri="{FF2B5EF4-FFF2-40B4-BE49-F238E27FC236}">
                <a16:creationId xmlns:a16="http://schemas.microsoft.com/office/drawing/2014/main" id="{942AF67C-DE21-4412-9027-43CE176B5DA5}"/>
              </a:ext>
            </a:extLst>
          </p:cNvPr>
          <p:cNvSpPr/>
          <p:nvPr/>
        </p:nvSpPr>
        <p:spPr>
          <a:xfrm rot="16200000">
            <a:off x="5547360" y="4322034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2" name="סוגר מסולסל שמאלי 101">
            <a:extLst>
              <a:ext uri="{FF2B5EF4-FFF2-40B4-BE49-F238E27FC236}">
                <a16:creationId xmlns:a16="http://schemas.microsoft.com/office/drawing/2014/main" id="{540E7390-4B97-43DD-BF14-18A8ADAEE126}"/>
              </a:ext>
            </a:extLst>
          </p:cNvPr>
          <p:cNvSpPr/>
          <p:nvPr/>
        </p:nvSpPr>
        <p:spPr>
          <a:xfrm rot="16200000">
            <a:off x="5334108" y="2460820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3" name="סוגר מסולסל שמאלי 102">
            <a:extLst>
              <a:ext uri="{FF2B5EF4-FFF2-40B4-BE49-F238E27FC236}">
                <a16:creationId xmlns:a16="http://schemas.microsoft.com/office/drawing/2014/main" id="{9C65A568-1004-42E1-9A49-44EA2247FCAA}"/>
              </a:ext>
            </a:extLst>
          </p:cNvPr>
          <p:cNvSpPr/>
          <p:nvPr/>
        </p:nvSpPr>
        <p:spPr>
          <a:xfrm rot="16200000">
            <a:off x="5313429" y="3746143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4" name="סוגר מסולסל שמאלי 103">
            <a:extLst>
              <a:ext uri="{FF2B5EF4-FFF2-40B4-BE49-F238E27FC236}">
                <a16:creationId xmlns:a16="http://schemas.microsoft.com/office/drawing/2014/main" id="{3322AF10-F233-4A93-94C4-B13B9B0CE984}"/>
              </a:ext>
            </a:extLst>
          </p:cNvPr>
          <p:cNvSpPr/>
          <p:nvPr/>
        </p:nvSpPr>
        <p:spPr>
          <a:xfrm rot="16200000">
            <a:off x="5736539" y="2693916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5" name="סוגר מסולסל שמאלי 104">
            <a:extLst>
              <a:ext uri="{FF2B5EF4-FFF2-40B4-BE49-F238E27FC236}">
                <a16:creationId xmlns:a16="http://schemas.microsoft.com/office/drawing/2014/main" id="{C50DD69F-ED15-442B-871D-3B9B12DF56C4}"/>
              </a:ext>
            </a:extLst>
          </p:cNvPr>
          <p:cNvSpPr/>
          <p:nvPr/>
        </p:nvSpPr>
        <p:spPr>
          <a:xfrm rot="16200000">
            <a:off x="5728962" y="1373963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תיבת טקסט 105">
                <a:extLst>
                  <a:ext uri="{FF2B5EF4-FFF2-40B4-BE49-F238E27FC236}">
                    <a16:creationId xmlns:a16="http://schemas.microsoft.com/office/drawing/2014/main" id="{6FF38275-4623-48F0-A343-3E456145BDA9}"/>
                  </a:ext>
                </a:extLst>
              </p:cNvPr>
              <p:cNvSpPr txBox="1"/>
              <p:nvPr/>
            </p:nvSpPr>
            <p:spPr>
              <a:xfrm>
                <a:off x="6202714" y="826577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60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06" name="תיבת טקסט 105">
                <a:extLst>
                  <a:ext uri="{FF2B5EF4-FFF2-40B4-BE49-F238E27FC236}">
                    <a16:creationId xmlns:a16="http://schemas.microsoft.com/office/drawing/2014/main" id="{6FF38275-4623-48F0-A343-3E456145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714" y="826577"/>
                <a:ext cx="2158094" cy="4001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תיבת טקסט 106">
                <a:extLst>
                  <a:ext uri="{FF2B5EF4-FFF2-40B4-BE49-F238E27FC236}">
                    <a16:creationId xmlns:a16="http://schemas.microsoft.com/office/drawing/2014/main" id="{BD4C9566-682B-43E8-A520-0F7E04454E46}"/>
                  </a:ext>
                </a:extLst>
              </p:cNvPr>
              <p:cNvSpPr txBox="1"/>
              <p:nvPr/>
            </p:nvSpPr>
            <p:spPr>
              <a:xfrm>
                <a:off x="6202714" y="1524996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07" name="תיבת טקסט 106">
                <a:extLst>
                  <a:ext uri="{FF2B5EF4-FFF2-40B4-BE49-F238E27FC236}">
                    <a16:creationId xmlns:a16="http://schemas.microsoft.com/office/drawing/2014/main" id="{BD4C9566-682B-43E8-A520-0F7E04454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714" y="1524996"/>
                <a:ext cx="2158094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תיבת טקסט 107">
                <a:extLst>
                  <a:ext uri="{FF2B5EF4-FFF2-40B4-BE49-F238E27FC236}">
                    <a16:creationId xmlns:a16="http://schemas.microsoft.com/office/drawing/2014/main" id="{212C2C6F-DD97-439C-AD64-3D84DF6A4BBA}"/>
                  </a:ext>
                </a:extLst>
              </p:cNvPr>
              <p:cNvSpPr txBox="1"/>
              <p:nvPr/>
            </p:nvSpPr>
            <p:spPr>
              <a:xfrm>
                <a:off x="6138725" y="2190594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60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08" name="תיבת טקסט 107">
                <a:extLst>
                  <a:ext uri="{FF2B5EF4-FFF2-40B4-BE49-F238E27FC236}">
                    <a16:creationId xmlns:a16="http://schemas.microsoft.com/office/drawing/2014/main" id="{212C2C6F-DD97-439C-AD64-3D84DF6A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725" y="2190594"/>
                <a:ext cx="2158094" cy="4001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תיבת טקסט 108">
                <a:extLst>
                  <a:ext uri="{FF2B5EF4-FFF2-40B4-BE49-F238E27FC236}">
                    <a16:creationId xmlns:a16="http://schemas.microsoft.com/office/drawing/2014/main" id="{A4A55E74-0A33-402B-BA34-F9068ADED607}"/>
                  </a:ext>
                </a:extLst>
              </p:cNvPr>
              <p:cNvSpPr txBox="1"/>
              <p:nvPr/>
            </p:nvSpPr>
            <p:spPr>
              <a:xfrm>
                <a:off x="6138725" y="3520699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09" name="תיבת טקסט 108">
                <a:extLst>
                  <a:ext uri="{FF2B5EF4-FFF2-40B4-BE49-F238E27FC236}">
                    <a16:creationId xmlns:a16="http://schemas.microsoft.com/office/drawing/2014/main" id="{A4A55E74-0A33-402B-BA34-F9068ADED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725" y="3520699"/>
                <a:ext cx="2158094" cy="4001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תיבת טקסט 109">
                <a:extLst>
                  <a:ext uri="{FF2B5EF4-FFF2-40B4-BE49-F238E27FC236}">
                    <a16:creationId xmlns:a16="http://schemas.microsoft.com/office/drawing/2014/main" id="{905E77BD-5FBC-48B1-96CF-057DC6D08FD7}"/>
                  </a:ext>
                </a:extLst>
              </p:cNvPr>
              <p:cNvSpPr txBox="1"/>
              <p:nvPr/>
            </p:nvSpPr>
            <p:spPr>
              <a:xfrm>
                <a:off x="5773013" y="2846173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0" name="תיבת טקסט 109">
                <a:extLst>
                  <a:ext uri="{FF2B5EF4-FFF2-40B4-BE49-F238E27FC236}">
                    <a16:creationId xmlns:a16="http://schemas.microsoft.com/office/drawing/2014/main" id="{905E77BD-5FBC-48B1-96CF-057DC6D08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13" y="2846173"/>
                <a:ext cx="2158094" cy="4001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תיבת טקסט 110">
                <a:extLst>
                  <a:ext uri="{FF2B5EF4-FFF2-40B4-BE49-F238E27FC236}">
                    <a16:creationId xmlns:a16="http://schemas.microsoft.com/office/drawing/2014/main" id="{1E9E8F7D-4DA2-4034-B78C-A16D0A6AD18C}"/>
                  </a:ext>
                </a:extLst>
              </p:cNvPr>
              <p:cNvSpPr txBox="1"/>
              <p:nvPr/>
            </p:nvSpPr>
            <p:spPr>
              <a:xfrm>
                <a:off x="6073728" y="4209096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1" name="תיבת טקסט 110">
                <a:extLst>
                  <a:ext uri="{FF2B5EF4-FFF2-40B4-BE49-F238E27FC236}">
                    <a16:creationId xmlns:a16="http://schemas.microsoft.com/office/drawing/2014/main" id="{1E9E8F7D-4DA2-4034-B78C-A16D0A6AD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728" y="4209096"/>
                <a:ext cx="2158094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תמונה 11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6C491A98-D7A9-411C-B4B9-858ED5A2D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379" y="4212011"/>
            <a:ext cx="477460" cy="467187"/>
          </a:xfrm>
          <a:prstGeom prst="rect">
            <a:avLst/>
          </a:prstGeom>
        </p:spPr>
      </p:pic>
      <p:cxnSp>
        <p:nvCxnSpPr>
          <p:cNvPr id="113" name="מחבר ישר 112">
            <a:extLst>
              <a:ext uri="{FF2B5EF4-FFF2-40B4-BE49-F238E27FC236}">
                <a16:creationId xmlns:a16="http://schemas.microsoft.com/office/drawing/2014/main" id="{35E8EAA3-3F5D-4D23-BA79-5EE49046A5C9}"/>
              </a:ext>
            </a:extLst>
          </p:cNvPr>
          <p:cNvCxnSpPr/>
          <p:nvPr/>
        </p:nvCxnSpPr>
        <p:spPr>
          <a:xfrm>
            <a:off x="3272527" y="4088352"/>
            <a:ext cx="0" cy="6966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תיבת טקסט 113">
                <a:extLst>
                  <a:ext uri="{FF2B5EF4-FFF2-40B4-BE49-F238E27FC236}">
                    <a16:creationId xmlns:a16="http://schemas.microsoft.com/office/drawing/2014/main" id="{AA3823EE-91B9-4AAF-9F3D-46B32CC8A393}"/>
                  </a:ext>
                </a:extLst>
              </p:cNvPr>
              <p:cNvSpPr txBox="1"/>
              <p:nvPr/>
            </p:nvSpPr>
            <p:spPr>
              <a:xfrm>
                <a:off x="3799697" y="4220024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4" name="תיבת טקסט 113">
                <a:extLst>
                  <a:ext uri="{FF2B5EF4-FFF2-40B4-BE49-F238E27FC236}">
                    <a16:creationId xmlns:a16="http://schemas.microsoft.com/office/drawing/2014/main" id="{AA3823EE-91B9-4AAF-9F3D-46B32CC8A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97" y="4220024"/>
                <a:ext cx="718783" cy="400110"/>
              </a:xfrm>
              <a:prstGeom prst="rect">
                <a:avLst/>
              </a:prstGeom>
              <a:blipFill>
                <a:blip r:embed="rId33"/>
                <a:stretch>
                  <a:fillRect r="-8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" name="תמונה 114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E21DD399-2034-4961-8CB2-32662597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432" y="255645"/>
            <a:ext cx="477460" cy="467187"/>
          </a:xfrm>
          <a:prstGeom prst="rect">
            <a:avLst/>
          </a:prstGeom>
        </p:spPr>
      </p:pic>
      <p:sp>
        <p:nvSpPr>
          <p:cNvPr id="116" name="תיבת טקסט 115">
            <a:extLst>
              <a:ext uri="{FF2B5EF4-FFF2-40B4-BE49-F238E27FC236}">
                <a16:creationId xmlns:a16="http://schemas.microsoft.com/office/drawing/2014/main" id="{3C524D8B-9EB6-4A4B-B431-AD9E55C6CF85}"/>
              </a:ext>
            </a:extLst>
          </p:cNvPr>
          <p:cNvSpPr txBox="1"/>
          <p:nvPr/>
        </p:nvSpPr>
        <p:spPr>
          <a:xfrm>
            <a:off x="6770248" y="348257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C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117" name="סוגר מסולסל שמאלי 116">
            <a:extLst>
              <a:ext uri="{FF2B5EF4-FFF2-40B4-BE49-F238E27FC236}">
                <a16:creationId xmlns:a16="http://schemas.microsoft.com/office/drawing/2014/main" id="{18C8AE57-3B6F-41C7-8EA2-77805367D6E0}"/>
              </a:ext>
            </a:extLst>
          </p:cNvPr>
          <p:cNvSpPr/>
          <p:nvPr/>
        </p:nvSpPr>
        <p:spPr>
          <a:xfrm rot="16200000">
            <a:off x="5698745" y="2040850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8" name="סוגר מסולסל שמאלי 117">
            <a:extLst>
              <a:ext uri="{FF2B5EF4-FFF2-40B4-BE49-F238E27FC236}">
                <a16:creationId xmlns:a16="http://schemas.microsoft.com/office/drawing/2014/main" id="{DB5380B8-9C5C-4793-B5E9-3C4E88574F58}"/>
              </a:ext>
            </a:extLst>
          </p:cNvPr>
          <p:cNvSpPr/>
          <p:nvPr/>
        </p:nvSpPr>
        <p:spPr>
          <a:xfrm rot="16200000">
            <a:off x="5728962" y="677687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9" name="סוגר מסולסל שמאלי 118">
            <a:extLst>
              <a:ext uri="{FF2B5EF4-FFF2-40B4-BE49-F238E27FC236}">
                <a16:creationId xmlns:a16="http://schemas.microsoft.com/office/drawing/2014/main" id="{852F3571-7A55-41C2-8B28-BFF8C85B299F}"/>
              </a:ext>
            </a:extLst>
          </p:cNvPr>
          <p:cNvSpPr/>
          <p:nvPr/>
        </p:nvSpPr>
        <p:spPr>
          <a:xfrm rot="16200000">
            <a:off x="5501234" y="1549809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0" name="סוגר מסולסל שמאלי 119">
            <a:extLst>
              <a:ext uri="{FF2B5EF4-FFF2-40B4-BE49-F238E27FC236}">
                <a16:creationId xmlns:a16="http://schemas.microsoft.com/office/drawing/2014/main" id="{1C35EC01-DFF3-4693-A7FB-71DB9D347EAC}"/>
              </a:ext>
            </a:extLst>
          </p:cNvPr>
          <p:cNvSpPr/>
          <p:nvPr/>
        </p:nvSpPr>
        <p:spPr>
          <a:xfrm rot="16200000">
            <a:off x="5536197" y="3566947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1" name="סוגר מסולסל שמאלי 120">
            <a:extLst>
              <a:ext uri="{FF2B5EF4-FFF2-40B4-BE49-F238E27FC236}">
                <a16:creationId xmlns:a16="http://schemas.microsoft.com/office/drawing/2014/main" id="{168AD91C-34EA-4CA0-A522-D8ED828A00D8}"/>
              </a:ext>
            </a:extLst>
          </p:cNvPr>
          <p:cNvSpPr/>
          <p:nvPr/>
        </p:nvSpPr>
        <p:spPr>
          <a:xfrm rot="16200000">
            <a:off x="5307098" y="3076917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2" name="סוגר מסולסל שמאלי 121">
            <a:extLst>
              <a:ext uri="{FF2B5EF4-FFF2-40B4-BE49-F238E27FC236}">
                <a16:creationId xmlns:a16="http://schemas.microsoft.com/office/drawing/2014/main" id="{93D597E8-00BF-4CF2-B6DA-3AEF9349AF51}"/>
              </a:ext>
            </a:extLst>
          </p:cNvPr>
          <p:cNvSpPr/>
          <p:nvPr/>
        </p:nvSpPr>
        <p:spPr>
          <a:xfrm rot="16200000">
            <a:off x="5319360" y="4491807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258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96" grpId="0"/>
      <p:bldP spid="96" grpId="1"/>
      <p:bldP spid="69" grpId="0"/>
      <p:bldP spid="73" grpId="0" animBg="1"/>
      <p:bldP spid="73" grpId="1" animBg="1"/>
      <p:bldP spid="90" grpId="0" animBg="1"/>
      <p:bldP spid="90" grpId="1" animBg="1"/>
      <p:bldP spid="91" grpId="0" animBg="1"/>
      <p:bldP spid="91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72" grpId="0"/>
      <p:bldP spid="72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81" grpId="0"/>
      <p:bldP spid="81" grpId="1"/>
      <p:bldP spid="83" grpId="0"/>
      <p:bldP spid="83" grpId="1"/>
      <p:bldP spid="99" grpId="0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/>
      <p:bldP spid="107" grpId="0"/>
      <p:bldP spid="108" grpId="0"/>
      <p:bldP spid="109" grpId="0"/>
      <p:bldP spid="110" grpId="0"/>
      <p:bldP spid="111" grpId="0"/>
      <p:bldP spid="114" grpId="0"/>
      <p:bldP spid="116" grpId="0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5" y="605600"/>
            <a:ext cx="620889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Shapley Value Axioms</a:t>
            </a:r>
            <a:endParaRPr dirty="0"/>
          </a:p>
        </p:txBody>
      </p:sp>
      <p:sp>
        <p:nvSpPr>
          <p:cNvPr id="6" name="מציין מיקום טקסט 3">
            <a:extLst>
              <a:ext uri="{FF2B5EF4-FFF2-40B4-BE49-F238E27FC236}">
                <a16:creationId xmlns:a16="http://schemas.microsoft.com/office/drawing/2014/main" id="{B494DE90-9724-4D82-9482-4D1048FA7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971" y="1749007"/>
            <a:ext cx="7344229" cy="2640900"/>
          </a:xfrm>
        </p:spPr>
        <p:txBody>
          <a:bodyPr/>
          <a:lstStyle/>
          <a:p>
            <a:pPr marL="114300" indent="0" algn="l" rtl="0" fontAlgn="base">
              <a:lnSpc>
                <a:spcPct val="90000"/>
              </a:lnSpc>
              <a:buNone/>
            </a:pPr>
            <a:r>
              <a:rPr lang="en-US" sz="2400" dirty="0"/>
              <a:t>The Shapley value is the only payoff allocation that satisfies the following four desirable axioms:</a:t>
            </a:r>
          </a:p>
          <a:p>
            <a:pPr lvl="1" algn="l" rtl="0" fontAlgn="base">
              <a:lnSpc>
                <a:spcPct val="90000"/>
              </a:lnSpc>
            </a:pPr>
            <a:r>
              <a:rPr lang="en-US" sz="2400" dirty="0"/>
              <a:t>Efficiency</a:t>
            </a:r>
          </a:p>
          <a:p>
            <a:pPr lvl="1" algn="l" rtl="0" fontAlgn="base">
              <a:lnSpc>
                <a:spcPct val="90000"/>
              </a:lnSpc>
            </a:pPr>
            <a:r>
              <a:rPr lang="en-US" sz="2400" dirty="0"/>
              <a:t>Symmetry</a:t>
            </a:r>
          </a:p>
          <a:p>
            <a:pPr lvl="1" algn="l" rtl="0" fontAlgn="base">
              <a:lnSpc>
                <a:spcPct val="90000"/>
              </a:lnSpc>
            </a:pPr>
            <a:r>
              <a:rPr lang="en-US" sz="2400" dirty="0"/>
              <a:t>Null player</a:t>
            </a:r>
          </a:p>
          <a:p>
            <a:pPr lvl="1" fontAlgn="base">
              <a:lnSpc>
                <a:spcPct val="90000"/>
              </a:lnSpc>
            </a:pPr>
            <a:r>
              <a:rPr lang="en-US" sz="2400" dirty="0"/>
              <a:t>Additivity</a:t>
            </a:r>
          </a:p>
          <a:p>
            <a:pPr algn="l" rtl="0"/>
            <a:endParaRPr lang="en-US" sz="2400" i="1" dirty="0">
              <a:latin typeface="Cambria Math" panose="02040503050406030204" pitchFamily="18" charset="0"/>
              <a:ea typeface="Times New Roman" panose="02020603050405020304" pitchFamily="18" charset="0"/>
              <a:cs typeface="Cambria Math" panose="02040503050406030204" pitchFamily="18" charset="0"/>
            </a:endParaRPr>
          </a:p>
        </p:txBody>
      </p:sp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91FC1C36-6CFA-4A12-9E88-341ABAA59365}"/>
              </a:ext>
            </a:extLst>
          </p:cNvPr>
          <p:cNvSpPr/>
          <p:nvPr/>
        </p:nvSpPr>
        <p:spPr>
          <a:xfrm>
            <a:off x="4060256" y="2906862"/>
            <a:ext cx="3603563" cy="1729888"/>
          </a:xfrm>
          <a:prstGeom prst="cloudCallout">
            <a:avLst>
              <a:gd name="adj1" fmla="val -52467"/>
              <a:gd name="adj2" fmla="val -51438"/>
            </a:avLst>
          </a:prstGeom>
          <a:gradFill flip="none" rotWithShape="1">
            <a:gsLst>
              <a:gs pos="59000">
                <a:srgbClr val="90DFF1"/>
              </a:gs>
              <a:gs pos="37000">
                <a:srgbClr val="A0E4F3"/>
              </a:gs>
              <a:gs pos="18000">
                <a:srgbClr val="C0EDF7"/>
              </a:gs>
              <a:gs pos="0">
                <a:schemeClr val="accent1">
                  <a:lumMod val="0"/>
                  <a:lumOff val="100000"/>
                </a:schemeClr>
              </a:gs>
              <a:gs pos="100000">
                <a:srgbClr val="40C8E6"/>
              </a:gs>
              <a:gs pos="93000">
                <a:srgbClr val="80DAEE"/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i="1" dirty="0">
                <a:solidFill>
                  <a:schemeClr val="bg1"/>
                </a:solidFill>
                <a:latin typeface="Barlow SemiBold" panose="00000700000000000000" pitchFamily="2" charset="0"/>
              </a:rPr>
              <a:t>Is it always </a:t>
            </a:r>
          </a:p>
          <a:p>
            <a:r>
              <a:rPr lang="en-US" sz="2000" i="1" dirty="0">
                <a:solidFill>
                  <a:schemeClr val="bg1"/>
                </a:solidFill>
                <a:latin typeface="Barlow SemiBold" panose="00000700000000000000" pitchFamily="2" charset="0"/>
              </a:rPr>
              <a:t>perceived as fair </a:t>
            </a:r>
          </a:p>
          <a:p>
            <a:r>
              <a:rPr lang="en-US" sz="2000" i="1" dirty="0">
                <a:solidFill>
                  <a:schemeClr val="bg1"/>
                </a:solidFill>
                <a:latin typeface="Barlow SemiBold" panose="00000700000000000000" pitchFamily="2" charset="0"/>
              </a:rPr>
              <a:t>to humans?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98B327D-3284-40B1-91EA-EFD3AAC8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16" y="2749444"/>
            <a:ext cx="1465003" cy="135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8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C73BB72-3055-4D66-AC00-E90BFBA8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16" y="2086099"/>
            <a:ext cx="467188" cy="467188"/>
          </a:xfrm>
          <a:prstGeom prst="rect">
            <a:avLst/>
          </a:prstGeom>
        </p:spPr>
      </p:pic>
      <p:pic>
        <p:nvPicPr>
          <p:cNvPr id="8" name="תמונה 7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7DDC4F40-1BA7-4FF4-A25A-EACD68318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980" y="2573920"/>
            <a:ext cx="477460" cy="467187"/>
          </a:xfrm>
          <a:prstGeom prst="rect">
            <a:avLst/>
          </a:prstGeom>
        </p:spPr>
      </p:pic>
      <p:pic>
        <p:nvPicPr>
          <p:cNvPr id="10" name="תמונה 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B2CB9ADD-04E5-4C62-844C-F00A818A8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17" y="1598279"/>
            <a:ext cx="467187" cy="467187"/>
          </a:xfrm>
          <a:prstGeom prst="rect">
            <a:avLst/>
          </a:prstGeom>
        </p:spPr>
      </p:pic>
      <p:pic>
        <p:nvPicPr>
          <p:cNvPr id="20" name="תמונה 1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95B381DA-2548-4212-B947-29B931756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159" y="3204801"/>
            <a:ext cx="467187" cy="467187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788FDB26-7F4B-45B6-83FF-794D2699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103" y="3204800"/>
            <a:ext cx="467188" cy="467188"/>
          </a:xfrm>
          <a:prstGeom prst="rect">
            <a:avLst/>
          </a:prstGeom>
        </p:spPr>
      </p:pic>
      <p:pic>
        <p:nvPicPr>
          <p:cNvPr id="22" name="תמונה 2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A5E3A6A1-DBD6-4973-A9ED-6AA1244A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868" y="3202352"/>
            <a:ext cx="477460" cy="467187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66E36043-1EB9-4A60-985F-826FD0990BFC}"/>
              </a:ext>
            </a:extLst>
          </p:cNvPr>
          <p:cNvSpPr txBox="1"/>
          <p:nvPr/>
        </p:nvSpPr>
        <p:spPr>
          <a:xfrm>
            <a:off x="529857" y="1675450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A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81FB0738-B864-4542-B9AD-FDFC44E0070A}"/>
              </a:ext>
            </a:extLst>
          </p:cNvPr>
          <p:cNvSpPr txBox="1"/>
          <p:nvPr/>
        </p:nvSpPr>
        <p:spPr>
          <a:xfrm>
            <a:off x="520109" y="2166769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B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08B5F82E-ECC7-47B0-93CD-91B6305E1FAD}"/>
              </a:ext>
            </a:extLst>
          </p:cNvPr>
          <p:cNvSpPr txBox="1"/>
          <p:nvPr/>
        </p:nvSpPr>
        <p:spPr>
          <a:xfrm>
            <a:off x="529857" y="2677657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C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4DD20C22-96CA-4CF4-95DE-9E019ADD95E5}"/>
                  </a:ext>
                </a:extLst>
              </p:cNvPr>
              <p:cNvSpPr txBox="1"/>
              <p:nvPr/>
            </p:nvSpPr>
            <p:spPr>
              <a:xfrm>
                <a:off x="1345108" y="1624950"/>
                <a:ext cx="8413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4DD20C22-96CA-4CF4-95DE-9E019ADD9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108" y="1624950"/>
                <a:ext cx="8413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B21F9E9F-E8D8-44D2-8278-D8DF20366C37}"/>
                  </a:ext>
                </a:extLst>
              </p:cNvPr>
              <p:cNvSpPr txBox="1"/>
              <p:nvPr/>
            </p:nvSpPr>
            <p:spPr>
              <a:xfrm>
                <a:off x="1308324" y="2122028"/>
                <a:ext cx="8413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B21F9E9F-E8D8-44D2-8278-D8DF2036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24" y="2122028"/>
                <a:ext cx="84139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E9B4448D-F690-47C6-A6D9-6F731D4F6D31}"/>
                  </a:ext>
                </a:extLst>
              </p:cNvPr>
              <p:cNvSpPr txBox="1"/>
              <p:nvPr/>
            </p:nvSpPr>
            <p:spPr>
              <a:xfrm>
                <a:off x="1306505" y="2598593"/>
                <a:ext cx="8413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E9B4448D-F690-47C6-A6D9-6F731D4F6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505" y="2598593"/>
                <a:ext cx="84139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7D94A0CC-995A-47B6-B17F-D3B6D3EAD71B}"/>
                  </a:ext>
                </a:extLst>
              </p:cNvPr>
              <p:cNvSpPr txBox="1"/>
              <p:nvPr/>
            </p:nvSpPr>
            <p:spPr>
              <a:xfrm>
                <a:off x="3674980" y="1633861"/>
                <a:ext cx="8026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7D94A0CC-995A-47B6-B17F-D3B6D3EAD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980" y="1633861"/>
                <a:ext cx="80264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418271B4-1CF6-4F97-98B7-F67F0151E51C}"/>
                  </a:ext>
                </a:extLst>
              </p:cNvPr>
              <p:cNvSpPr txBox="1"/>
              <p:nvPr/>
            </p:nvSpPr>
            <p:spPr>
              <a:xfrm>
                <a:off x="3671748" y="2128495"/>
                <a:ext cx="776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418271B4-1CF6-4F97-98B7-F67F0151E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748" y="2128495"/>
                <a:ext cx="77662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500CE48A-7504-4B72-9DDA-46676E675100}"/>
                  </a:ext>
                </a:extLst>
              </p:cNvPr>
              <p:cNvSpPr txBox="1"/>
              <p:nvPr/>
            </p:nvSpPr>
            <p:spPr>
              <a:xfrm>
                <a:off x="3628882" y="2607458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500CE48A-7504-4B72-9DDA-46676E67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882" y="2607458"/>
                <a:ext cx="718783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4D22A730-0A8C-4362-B19B-8D061A64DF7B}"/>
                  </a:ext>
                </a:extLst>
              </p:cNvPr>
              <p:cNvSpPr txBox="1"/>
              <p:nvPr/>
            </p:nvSpPr>
            <p:spPr>
              <a:xfrm>
                <a:off x="2898631" y="3235376"/>
                <a:ext cx="7957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4D22A730-0A8C-4362-B19B-8D061A64D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631" y="3235376"/>
                <a:ext cx="79576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01B6D4D2-98E2-4E1D-8AEC-EC546309CBD0}"/>
              </a:ext>
            </a:extLst>
          </p:cNvPr>
          <p:cNvCxnSpPr>
            <a:cxnSpLocks/>
          </p:cNvCxnSpPr>
          <p:nvPr/>
        </p:nvCxnSpPr>
        <p:spPr>
          <a:xfrm flipV="1">
            <a:off x="500424" y="3840244"/>
            <a:ext cx="4320899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12C038A1-8AF4-4169-8F80-0E561A3A6424}"/>
              </a:ext>
            </a:extLst>
          </p:cNvPr>
          <p:cNvCxnSpPr>
            <a:cxnSpLocks/>
          </p:cNvCxnSpPr>
          <p:nvPr/>
        </p:nvCxnSpPr>
        <p:spPr>
          <a:xfrm>
            <a:off x="4927726" y="725714"/>
            <a:ext cx="0" cy="4103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תמונה 40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5CB24915-E64C-44B3-97A1-D7825EFD8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496" y="1479704"/>
            <a:ext cx="467187" cy="467187"/>
          </a:xfrm>
          <a:prstGeom prst="rect">
            <a:avLst/>
          </a:prstGeom>
        </p:spPr>
      </p:pic>
      <p:pic>
        <p:nvPicPr>
          <p:cNvPr id="42" name="תמונה 41">
            <a:extLst>
              <a:ext uri="{FF2B5EF4-FFF2-40B4-BE49-F238E27FC236}">
                <a16:creationId xmlns:a16="http://schemas.microsoft.com/office/drawing/2014/main" id="{2EF74DB8-EE73-4A73-8929-0EC6C458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85" y="1484925"/>
            <a:ext cx="467188" cy="467188"/>
          </a:xfrm>
          <a:prstGeom prst="rect">
            <a:avLst/>
          </a:prstGeom>
        </p:spPr>
      </p:pic>
      <p:pic>
        <p:nvPicPr>
          <p:cNvPr id="43" name="תמונה 4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23BB289C-FD6B-4003-92C1-2EE6A1074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665" y="1485229"/>
            <a:ext cx="477460" cy="467187"/>
          </a:xfrm>
          <a:prstGeom prst="rect">
            <a:avLst/>
          </a:prstGeom>
        </p:spPr>
      </p:pic>
      <p:pic>
        <p:nvPicPr>
          <p:cNvPr id="44" name="תמונה 43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F4D9707-A541-409C-9F44-FBA66785A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395" y="2164095"/>
            <a:ext cx="467187" cy="467187"/>
          </a:xfrm>
          <a:prstGeom prst="rect">
            <a:avLst/>
          </a:prstGeom>
        </p:spPr>
      </p:pic>
      <p:pic>
        <p:nvPicPr>
          <p:cNvPr id="45" name="תמונה 44">
            <a:extLst>
              <a:ext uri="{FF2B5EF4-FFF2-40B4-BE49-F238E27FC236}">
                <a16:creationId xmlns:a16="http://schemas.microsoft.com/office/drawing/2014/main" id="{4D7C7C34-3345-4559-B660-C4A11D67A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947" y="2164095"/>
            <a:ext cx="467188" cy="467188"/>
          </a:xfrm>
          <a:prstGeom prst="rect">
            <a:avLst/>
          </a:prstGeom>
        </p:spPr>
      </p:pic>
      <p:pic>
        <p:nvPicPr>
          <p:cNvPr id="46" name="תמונה 4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5A35BECF-1E76-4688-B87B-E31EB659A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570" y="2171496"/>
            <a:ext cx="477460" cy="467187"/>
          </a:xfrm>
          <a:prstGeom prst="rect">
            <a:avLst/>
          </a:prstGeom>
        </p:spPr>
      </p:pic>
      <p:pic>
        <p:nvPicPr>
          <p:cNvPr id="50" name="תמונה 4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E56155DA-06CC-43F3-8F63-61A46701B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787" y="2813432"/>
            <a:ext cx="467187" cy="467187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010D28D4-E7C6-4538-9A5F-6A195CCC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34" y="2826149"/>
            <a:ext cx="467188" cy="467188"/>
          </a:xfrm>
          <a:prstGeom prst="rect">
            <a:avLst/>
          </a:prstGeom>
        </p:spPr>
      </p:pic>
      <p:pic>
        <p:nvPicPr>
          <p:cNvPr id="52" name="תמונה 5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5467B5F-42CD-4D0B-815A-D4DDC92B9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826149"/>
            <a:ext cx="477460" cy="467187"/>
          </a:xfrm>
          <a:prstGeom prst="rect">
            <a:avLst/>
          </a:prstGeom>
        </p:spPr>
      </p:pic>
      <p:pic>
        <p:nvPicPr>
          <p:cNvPr id="53" name="תמונה 5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72E12E06-F808-4B2C-9FBA-FEC489B2F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570" y="4227532"/>
            <a:ext cx="467187" cy="467187"/>
          </a:xfrm>
          <a:prstGeom prst="rect">
            <a:avLst/>
          </a:prstGeom>
        </p:spPr>
      </p:pic>
      <p:pic>
        <p:nvPicPr>
          <p:cNvPr id="54" name="תמונה 53">
            <a:extLst>
              <a:ext uri="{FF2B5EF4-FFF2-40B4-BE49-F238E27FC236}">
                <a16:creationId xmlns:a16="http://schemas.microsoft.com/office/drawing/2014/main" id="{9B819DD9-5C28-4522-B90F-148942D4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95" y="4232482"/>
            <a:ext cx="467188" cy="467188"/>
          </a:xfrm>
          <a:prstGeom prst="rect">
            <a:avLst/>
          </a:prstGeom>
        </p:spPr>
      </p:pic>
      <p:pic>
        <p:nvPicPr>
          <p:cNvPr id="55" name="תמונה 54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A91EF0C4-6A9C-49FD-8537-91F18855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01" y="4227531"/>
            <a:ext cx="477460" cy="467187"/>
          </a:xfrm>
          <a:prstGeom prst="rect">
            <a:avLst/>
          </a:prstGeom>
        </p:spPr>
      </p:pic>
      <p:pic>
        <p:nvPicPr>
          <p:cNvPr id="56" name="תמונה 5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C89230F4-DF72-476C-8BA1-148B62635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71" y="4220024"/>
            <a:ext cx="467187" cy="467187"/>
          </a:xfrm>
          <a:prstGeom prst="rect">
            <a:avLst/>
          </a:prstGeom>
        </p:spPr>
      </p:pic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240" y="530411"/>
            <a:ext cx="4145128" cy="5821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en-US" sz="4400" dirty="0"/>
              <a:t>Glove Game:</a:t>
            </a:r>
          </a:p>
        </p:txBody>
      </p:sp>
      <p:pic>
        <p:nvPicPr>
          <p:cNvPr id="60" name="תמונה 5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3B13AD18-9C0C-43C0-A8E9-BEB3845BF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132" y="3501792"/>
            <a:ext cx="467187" cy="467187"/>
          </a:xfrm>
          <a:prstGeom prst="rect">
            <a:avLst/>
          </a:prstGeom>
        </p:spPr>
      </p:pic>
      <p:pic>
        <p:nvPicPr>
          <p:cNvPr id="61" name="תמונה 60">
            <a:extLst>
              <a:ext uri="{FF2B5EF4-FFF2-40B4-BE49-F238E27FC236}">
                <a16:creationId xmlns:a16="http://schemas.microsoft.com/office/drawing/2014/main" id="{FA84C1B0-C884-44BD-AE5A-37521098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27" y="3492515"/>
            <a:ext cx="467188" cy="467188"/>
          </a:xfrm>
          <a:prstGeom prst="rect">
            <a:avLst/>
          </a:prstGeom>
        </p:spPr>
      </p:pic>
      <p:pic>
        <p:nvPicPr>
          <p:cNvPr id="62" name="תמונה 6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385C3703-66ED-41C3-8CB9-61BE10B3B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675" y="3492515"/>
            <a:ext cx="477460" cy="467187"/>
          </a:xfrm>
          <a:prstGeom prst="rect">
            <a:avLst/>
          </a:prstGeom>
        </p:spPr>
      </p:pic>
      <p:sp>
        <p:nvSpPr>
          <p:cNvPr id="63" name="תיבת טקסט 62">
            <a:extLst>
              <a:ext uri="{FF2B5EF4-FFF2-40B4-BE49-F238E27FC236}">
                <a16:creationId xmlns:a16="http://schemas.microsoft.com/office/drawing/2014/main" id="{004B0422-40FD-4FF6-8662-B0A3F46D4E78}"/>
              </a:ext>
            </a:extLst>
          </p:cNvPr>
          <p:cNvSpPr txBox="1"/>
          <p:nvPr/>
        </p:nvSpPr>
        <p:spPr>
          <a:xfrm>
            <a:off x="3072607" y="1661876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5" name="תיבת טקסט 64">
            <a:extLst>
              <a:ext uri="{FF2B5EF4-FFF2-40B4-BE49-F238E27FC236}">
                <a16:creationId xmlns:a16="http://schemas.microsoft.com/office/drawing/2014/main" id="{F4A1AEB4-95DA-47BC-BF53-AE5B51062AD1}"/>
              </a:ext>
            </a:extLst>
          </p:cNvPr>
          <p:cNvSpPr txBox="1"/>
          <p:nvPr/>
        </p:nvSpPr>
        <p:spPr>
          <a:xfrm>
            <a:off x="3061766" y="2125651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6" name="תיבת טקסט 65">
            <a:extLst>
              <a:ext uri="{FF2B5EF4-FFF2-40B4-BE49-F238E27FC236}">
                <a16:creationId xmlns:a16="http://schemas.microsoft.com/office/drawing/2014/main" id="{D64B70F7-6CE2-47CE-A58F-26A3EF3E5EAA}"/>
              </a:ext>
            </a:extLst>
          </p:cNvPr>
          <p:cNvSpPr txBox="1"/>
          <p:nvPr/>
        </p:nvSpPr>
        <p:spPr>
          <a:xfrm>
            <a:off x="3066606" y="2598593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7" name="תיבת טקסט 66">
            <a:extLst>
              <a:ext uri="{FF2B5EF4-FFF2-40B4-BE49-F238E27FC236}">
                <a16:creationId xmlns:a16="http://schemas.microsoft.com/office/drawing/2014/main" id="{32C1113F-A11D-4C4D-87AB-7CF835D317BD}"/>
              </a:ext>
            </a:extLst>
          </p:cNvPr>
          <p:cNvSpPr txBox="1"/>
          <p:nvPr/>
        </p:nvSpPr>
        <p:spPr>
          <a:xfrm>
            <a:off x="1765804" y="3215386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68" name="תיבת טקסט 67">
            <a:extLst>
              <a:ext uri="{FF2B5EF4-FFF2-40B4-BE49-F238E27FC236}">
                <a16:creationId xmlns:a16="http://schemas.microsoft.com/office/drawing/2014/main" id="{C2BFBA33-AA5C-4A44-B23A-0AA2D9AFE936}"/>
              </a:ext>
            </a:extLst>
          </p:cNvPr>
          <p:cNvSpPr txBox="1"/>
          <p:nvPr/>
        </p:nvSpPr>
        <p:spPr>
          <a:xfrm>
            <a:off x="2317794" y="3223345"/>
            <a:ext cx="408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pic>
        <p:nvPicPr>
          <p:cNvPr id="78" name="תמונה 77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8CE290E5-E5C6-4DD8-84A1-0C81D03CB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12" y="793039"/>
            <a:ext cx="467187" cy="467187"/>
          </a:xfrm>
          <a:prstGeom prst="rect">
            <a:avLst/>
          </a:prstGeom>
        </p:spPr>
      </p:pic>
      <p:pic>
        <p:nvPicPr>
          <p:cNvPr id="79" name="תמונה 78">
            <a:extLst>
              <a:ext uri="{FF2B5EF4-FFF2-40B4-BE49-F238E27FC236}">
                <a16:creationId xmlns:a16="http://schemas.microsoft.com/office/drawing/2014/main" id="{FCF78D40-1744-44D9-AB44-115A5D3C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59" y="805756"/>
            <a:ext cx="467188" cy="467188"/>
          </a:xfrm>
          <a:prstGeom prst="rect">
            <a:avLst/>
          </a:prstGeom>
        </p:spPr>
      </p:pic>
      <p:pic>
        <p:nvPicPr>
          <p:cNvPr id="80" name="תמונה 7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49AA404-B82A-4219-9417-3BC12B171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971" y="798355"/>
            <a:ext cx="477460" cy="467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2FED92E3-BB00-4AB5-8749-42255202BC23}"/>
                  </a:ext>
                </a:extLst>
              </p:cNvPr>
              <p:cNvSpPr txBox="1"/>
              <p:nvPr/>
            </p:nvSpPr>
            <p:spPr>
              <a:xfrm>
                <a:off x="6098767" y="826558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2FED92E3-BB00-4AB5-8749-42255202B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67" y="826558"/>
                <a:ext cx="215809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47BA62F0-AAF4-4E06-8FE5-A03831537992}"/>
                  </a:ext>
                </a:extLst>
              </p:cNvPr>
              <p:cNvSpPr txBox="1"/>
              <p:nvPr/>
            </p:nvSpPr>
            <p:spPr>
              <a:xfrm>
                <a:off x="6082698" y="1532389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47BA62F0-AAF4-4E06-8FE5-A03831537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698" y="1532389"/>
                <a:ext cx="215809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F0359A2C-0E1F-4149-8E23-A8549C60C7A4}"/>
                  </a:ext>
                </a:extLst>
              </p:cNvPr>
              <p:cNvSpPr txBox="1"/>
              <p:nvPr/>
            </p:nvSpPr>
            <p:spPr>
              <a:xfrm>
                <a:off x="6133828" y="2192341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F0359A2C-0E1F-4149-8E23-A8549C60C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828" y="2192341"/>
                <a:ext cx="215809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תיבת טקסט 88">
                <a:extLst>
                  <a:ext uri="{FF2B5EF4-FFF2-40B4-BE49-F238E27FC236}">
                    <a16:creationId xmlns:a16="http://schemas.microsoft.com/office/drawing/2014/main" id="{191BBBED-256A-4719-A25F-8187DFE8176C}"/>
                  </a:ext>
                </a:extLst>
              </p:cNvPr>
              <p:cNvSpPr txBox="1"/>
              <p:nvPr/>
            </p:nvSpPr>
            <p:spPr>
              <a:xfrm>
                <a:off x="998393" y="4247462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תיבת טקסט 88">
                <a:extLst>
                  <a:ext uri="{FF2B5EF4-FFF2-40B4-BE49-F238E27FC236}">
                    <a16:creationId xmlns:a16="http://schemas.microsoft.com/office/drawing/2014/main" id="{191BBBED-256A-4719-A25F-8187DFE81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93" y="4247462"/>
                <a:ext cx="718783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תמונה 9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C12FDADB-25CA-491D-9A30-AF9A49316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708" y="294674"/>
            <a:ext cx="467187" cy="467187"/>
          </a:xfrm>
          <a:prstGeom prst="rect">
            <a:avLst/>
          </a:prstGeom>
        </p:spPr>
      </p:pic>
      <p:sp>
        <p:nvSpPr>
          <p:cNvPr id="96" name="תיבת טקסט 95">
            <a:extLst>
              <a:ext uri="{FF2B5EF4-FFF2-40B4-BE49-F238E27FC236}">
                <a16:creationId xmlns:a16="http://schemas.microsoft.com/office/drawing/2014/main" id="{51728D21-0A2B-4CC8-9CCC-882389EF4601}"/>
              </a:ext>
            </a:extLst>
          </p:cNvPr>
          <p:cNvSpPr txBox="1"/>
          <p:nvPr/>
        </p:nvSpPr>
        <p:spPr>
          <a:xfrm>
            <a:off x="6872600" y="335843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A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69" name="תיבת טקסט 68">
            <a:extLst>
              <a:ext uri="{FF2B5EF4-FFF2-40B4-BE49-F238E27FC236}">
                <a16:creationId xmlns:a16="http://schemas.microsoft.com/office/drawing/2014/main" id="{F141DAAC-F950-4364-A448-F7703634C861}"/>
              </a:ext>
            </a:extLst>
          </p:cNvPr>
          <p:cNvSpPr txBox="1"/>
          <p:nvPr/>
        </p:nvSpPr>
        <p:spPr>
          <a:xfrm>
            <a:off x="1506916" y="3880750"/>
            <a:ext cx="2235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i="1" dirty="0">
                <a:solidFill>
                  <a:srgbClr val="007BB9"/>
                </a:solidFill>
                <a:latin typeface="Raleway Thin"/>
                <a:sym typeface="Raleway Thin"/>
              </a:rPr>
              <a:t>Shapley value Allocation</a:t>
            </a:r>
            <a:endParaRPr lang="en-IL" b="1" i="1" dirty="0"/>
          </a:p>
        </p:txBody>
      </p:sp>
      <p:sp>
        <p:nvSpPr>
          <p:cNvPr id="73" name="סוגר מסולסל שמאלי 72">
            <a:extLst>
              <a:ext uri="{FF2B5EF4-FFF2-40B4-BE49-F238E27FC236}">
                <a16:creationId xmlns:a16="http://schemas.microsoft.com/office/drawing/2014/main" id="{9E0AE98A-6242-4183-8E7D-29EBBA248D89}"/>
              </a:ext>
            </a:extLst>
          </p:cNvPr>
          <p:cNvSpPr/>
          <p:nvPr/>
        </p:nvSpPr>
        <p:spPr>
          <a:xfrm rot="16200000">
            <a:off x="5497285" y="2239880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0" name="סוגר מסולסל שמאלי 89">
            <a:extLst>
              <a:ext uri="{FF2B5EF4-FFF2-40B4-BE49-F238E27FC236}">
                <a16:creationId xmlns:a16="http://schemas.microsoft.com/office/drawing/2014/main" id="{5CAB97AF-828A-4F55-BAC6-84EEBB86DB37}"/>
              </a:ext>
            </a:extLst>
          </p:cNvPr>
          <p:cNvSpPr/>
          <p:nvPr/>
        </p:nvSpPr>
        <p:spPr>
          <a:xfrm rot="16200000">
            <a:off x="5480815" y="2976064"/>
            <a:ext cx="77966" cy="733562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1" name="סוגר מסולסל שמאלי 90">
            <a:extLst>
              <a:ext uri="{FF2B5EF4-FFF2-40B4-BE49-F238E27FC236}">
                <a16:creationId xmlns:a16="http://schemas.microsoft.com/office/drawing/2014/main" id="{16D909A9-16D1-4502-9A9B-A3D86BD451F5}"/>
              </a:ext>
            </a:extLst>
          </p:cNvPr>
          <p:cNvSpPr/>
          <p:nvPr/>
        </p:nvSpPr>
        <p:spPr>
          <a:xfrm rot="16200000">
            <a:off x="5722511" y="3384071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4" name="סוגר מסולסל שמאלי 93">
            <a:extLst>
              <a:ext uri="{FF2B5EF4-FFF2-40B4-BE49-F238E27FC236}">
                <a16:creationId xmlns:a16="http://schemas.microsoft.com/office/drawing/2014/main" id="{7F1DFEA0-1B73-4A2C-961A-8AA3A02701CE}"/>
              </a:ext>
            </a:extLst>
          </p:cNvPr>
          <p:cNvSpPr/>
          <p:nvPr/>
        </p:nvSpPr>
        <p:spPr>
          <a:xfrm rot="16200000">
            <a:off x="5728962" y="4109191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5" name="סוגר מסולסל שמאלי 94">
            <a:extLst>
              <a:ext uri="{FF2B5EF4-FFF2-40B4-BE49-F238E27FC236}">
                <a16:creationId xmlns:a16="http://schemas.microsoft.com/office/drawing/2014/main" id="{7D847431-B12A-4BFF-B0E9-F2AAC2A7DD1B}"/>
              </a:ext>
            </a:extLst>
          </p:cNvPr>
          <p:cNvSpPr/>
          <p:nvPr/>
        </p:nvSpPr>
        <p:spPr>
          <a:xfrm rot="16200000">
            <a:off x="5318488" y="1075990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7" name="סוגר מסולסל שמאלי 96">
            <a:extLst>
              <a:ext uri="{FF2B5EF4-FFF2-40B4-BE49-F238E27FC236}">
                <a16:creationId xmlns:a16="http://schemas.microsoft.com/office/drawing/2014/main" id="{0FB47E2A-3359-41E4-8D78-AD678DA09893}"/>
              </a:ext>
            </a:extLst>
          </p:cNvPr>
          <p:cNvSpPr/>
          <p:nvPr/>
        </p:nvSpPr>
        <p:spPr>
          <a:xfrm rot="16200000">
            <a:off x="5318488" y="1764262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74" name="תמונה 73">
            <a:extLst>
              <a:ext uri="{FF2B5EF4-FFF2-40B4-BE49-F238E27FC236}">
                <a16:creationId xmlns:a16="http://schemas.microsoft.com/office/drawing/2014/main" id="{A01C7AF0-4D8C-4C38-8CFD-460302979F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7784" y="1833721"/>
            <a:ext cx="183024" cy="260741"/>
          </a:xfrm>
          <a:prstGeom prst="rect">
            <a:avLst/>
          </a:prstGeom>
        </p:spPr>
      </p:pic>
      <p:pic>
        <p:nvPicPr>
          <p:cNvPr id="75" name="תמונה 74">
            <a:extLst>
              <a:ext uri="{FF2B5EF4-FFF2-40B4-BE49-F238E27FC236}">
                <a16:creationId xmlns:a16="http://schemas.microsoft.com/office/drawing/2014/main" id="{E6780535-93BA-4283-AB4E-35D9AD4283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1205" y="2854776"/>
            <a:ext cx="175708" cy="252134"/>
          </a:xfrm>
          <a:prstGeom prst="rect">
            <a:avLst/>
          </a:prstGeom>
        </p:spPr>
      </p:pic>
      <p:pic>
        <p:nvPicPr>
          <p:cNvPr id="76" name="תמונה 75">
            <a:extLst>
              <a:ext uri="{FF2B5EF4-FFF2-40B4-BE49-F238E27FC236}">
                <a16:creationId xmlns:a16="http://schemas.microsoft.com/office/drawing/2014/main" id="{9F101C04-064D-43C2-93B1-C6C9E0566A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1621" y="2334123"/>
            <a:ext cx="175708" cy="252134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AA54F96E-029A-4535-BD4D-646E7103D7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65167" y="1592024"/>
            <a:ext cx="506012" cy="493819"/>
          </a:xfrm>
          <a:prstGeom prst="rect">
            <a:avLst/>
          </a:prstGeom>
        </p:spPr>
      </p:pic>
      <p:pic>
        <p:nvPicPr>
          <p:cNvPr id="99" name="תמונה 98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9C934902-B150-4C30-8198-A7782E996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079" y="2103912"/>
            <a:ext cx="467187" cy="467187"/>
          </a:xfrm>
          <a:prstGeom prst="rect">
            <a:avLst/>
          </a:prstGeom>
        </p:spPr>
      </p:pic>
      <p:pic>
        <p:nvPicPr>
          <p:cNvPr id="100" name="תמונה 99">
            <a:extLst>
              <a:ext uri="{FF2B5EF4-FFF2-40B4-BE49-F238E27FC236}">
                <a16:creationId xmlns:a16="http://schemas.microsoft.com/office/drawing/2014/main" id="{B5CF1313-6453-4A75-AEC8-2952FA6A29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82746" y="2339354"/>
            <a:ext cx="183024" cy="26074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6262A45-D10B-4F2A-A4C7-8B834D8998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96763" y="2621088"/>
            <a:ext cx="469433" cy="49991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DF45A460-7C48-4D96-BCA3-6A645A691B6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23846" y="1594527"/>
            <a:ext cx="469433" cy="499915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0F5674A8-B763-4FAF-95DC-C5578D6C71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81183" y="2629881"/>
            <a:ext cx="475529" cy="536494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B772520B-855E-4E49-81D8-1941ACB4A3E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97226" y="2117734"/>
            <a:ext cx="475529" cy="536494"/>
          </a:xfrm>
          <a:prstGeom prst="rect">
            <a:avLst/>
          </a:prstGeom>
        </p:spPr>
      </p:pic>
      <p:pic>
        <p:nvPicPr>
          <p:cNvPr id="36" name="תמונה 35">
            <a:extLst>
              <a:ext uri="{FF2B5EF4-FFF2-40B4-BE49-F238E27FC236}">
                <a16:creationId xmlns:a16="http://schemas.microsoft.com/office/drawing/2014/main" id="{E6AE17D4-E666-464D-AB9F-18F913D975C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34963" y="3193797"/>
            <a:ext cx="475529" cy="536494"/>
          </a:xfrm>
          <a:prstGeom prst="rect">
            <a:avLst/>
          </a:prstGeom>
        </p:spPr>
      </p:pic>
      <p:pic>
        <p:nvPicPr>
          <p:cNvPr id="109" name="תמונה 108">
            <a:extLst>
              <a:ext uri="{FF2B5EF4-FFF2-40B4-BE49-F238E27FC236}">
                <a16:creationId xmlns:a16="http://schemas.microsoft.com/office/drawing/2014/main" id="{4A9F3740-A61D-4336-B70A-C78EF28FF6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67854" y="3489247"/>
            <a:ext cx="175708" cy="252134"/>
          </a:xfrm>
          <a:prstGeom prst="rect">
            <a:avLst/>
          </a:prstGeom>
        </p:spPr>
      </p:pic>
      <p:pic>
        <p:nvPicPr>
          <p:cNvPr id="110" name="תמונה 109">
            <a:extLst>
              <a:ext uri="{FF2B5EF4-FFF2-40B4-BE49-F238E27FC236}">
                <a16:creationId xmlns:a16="http://schemas.microsoft.com/office/drawing/2014/main" id="{9A20DBEB-000B-4FD7-B7F3-82180C6AFC9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48428" y="3480640"/>
            <a:ext cx="183024" cy="260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תיבת טקסט 110">
                <a:extLst>
                  <a:ext uri="{FF2B5EF4-FFF2-40B4-BE49-F238E27FC236}">
                    <a16:creationId xmlns:a16="http://schemas.microsoft.com/office/drawing/2014/main" id="{7FD99D48-7CFE-4F1F-B3B5-493A4DA09EC0}"/>
                  </a:ext>
                </a:extLst>
              </p:cNvPr>
              <p:cNvSpPr txBox="1"/>
              <p:nvPr/>
            </p:nvSpPr>
            <p:spPr>
              <a:xfrm>
                <a:off x="6122866" y="2859687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1" name="תיבת טקסט 110">
                <a:extLst>
                  <a:ext uri="{FF2B5EF4-FFF2-40B4-BE49-F238E27FC236}">
                    <a16:creationId xmlns:a16="http://schemas.microsoft.com/office/drawing/2014/main" id="{7FD99D48-7CFE-4F1F-B3B5-493A4DA09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66" y="2859687"/>
                <a:ext cx="2158094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תיבת טקסט 111">
                <a:extLst>
                  <a:ext uri="{FF2B5EF4-FFF2-40B4-BE49-F238E27FC236}">
                    <a16:creationId xmlns:a16="http://schemas.microsoft.com/office/drawing/2014/main" id="{7E51AD44-D93C-42BD-B99F-D395A63B8401}"/>
                  </a:ext>
                </a:extLst>
              </p:cNvPr>
              <p:cNvSpPr txBox="1"/>
              <p:nvPr/>
            </p:nvSpPr>
            <p:spPr>
              <a:xfrm>
                <a:off x="6122866" y="3535330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2" name="תיבת טקסט 111">
                <a:extLst>
                  <a:ext uri="{FF2B5EF4-FFF2-40B4-BE49-F238E27FC236}">
                    <a16:creationId xmlns:a16="http://schemas.microsoft.com/office/drawing/2014/main" id="{7E51AD44-D93C-42BD-B99F-D395A63B8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66" y="3535330"/>
                <a:ext cx="2158094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תיבת טקסט 112">
                <a:extLst>
                  <a:ext uri="{FF2B5EF4-FFF2-40B4-BE49-F238E27FC236}">
                    <a16:creationId xmlns:a16="http://schemas.microsoft.com/office/drawing/2014/main" id="{E2BAFA6C-D0A6-441B-B41E-7DAA95E5DAF1}"/>
                  </a:ext>
                </a:extLst>
              </p:cNvPr>
              <p:cNvSpPr txBox="1"/>
              <p:nvPr/>
            </p:nvSpPr>
            <p:spPr>
              <a:xfrm>
                <a:off x="6125740" y="4257688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3" name="תיבת טקסט 112">
                <a:extLst>
                  <a:ext uri="{FF2B5EF4-FFF2-40B4-BE49-F238E27FC236}">
                    <a16:creationId xmlns:a16="http://schemas.microsoft.com/office/drawing/2014/main" id="{E2BAFA6C-D0A6-441B-B41E-7DAA95E5D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740" y="4257688"/>
                <a:ext cx="2158094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תיבת טקסט 76">
                <a:extLst>
                  <a:ext uri="{FF2B5EF4-FFF2-40B4-BE49-F238E27FC236}">
                    <a16:creationId xmlns:a16="http://schemas.microsoft.com/office/drawing/2014/main" id="{6D87954C-727F-4C55-B2D5-EDAEB9BE76C8}"/>
                  </a:ext>
                </a:extLst>
              </p:cNvPr>
              <p:cNvSpPr txBox="1"/>
              <p:nvPr/>
            </p:nvSpPr>
            <p:spPr>
              <a:xfrm>
                <a:off x="6194055" y="826809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7" name="תיבת טקסט 76">
                <a:extLst>
                  <a:ext uri="{FF2B5EF4-FFF2-40B4-BE49-F238E27FC236}">
                    <a16:creationId xmlns:a16="http://schemas.microsoft.com/office/drawing/2014/main" id="{6D87954C-727F-4C55-B2D5-EDAEB9BE7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055" y="826809"/>
                <a:ext cx="2158094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AEAB2DA7-D905-4885-9127-9A6D2B235D2F}"/>
                  </a:ext>
                </a:extLst>
              </p:cNvPr>
              <p:cNvSpPr txBox="1"/>
              <p:nvPr/>
            </p:nvSpPr>
            <p:spPr>
              <a:xfrm>
                <a:off x="6155701" y="1532778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AEAB2DA7-D905-4885-9127-9A6D2B235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701" y="1532778"/>
                <a:ext cx="2158094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C49A69FD-C8E1-4660-AA6B-220FB1AD6B18}"/>
                  </a:ext>
                </a:extLst>
              </p:cNvPr>
              <p:cNvSpPr txBox="1"/>
              <p:nvPr/>
            </p:nvSpPr>
            <p:spPr>
              <a:xfrm>
                <a:off x="6125740" y="2191611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C49A69FD-C8E1-4660-AA6B-220FB1AD6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740" y="2191611"/>
                <a:ext cx="2158094" cy="4001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4B0A613F-B85C-47D1-BC55-1BE7ACA0BF6F}"/>
                  </a:ext>
                </a:extLst>
              </p:cNvPr>
              <p:cNvSpPr txBox="1"/>
              <p:nvPr/>
            </p:nvSpPr>
            <p:spPr>
              <a:xfrm>
                <a:off x="6145163" y="2856985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4B0A613F-B85C-47D1-BC55-1BE7ACA0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163" y="2856985"/>
                <a:ext cx="2158094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תיבת טקסט 86">
                <a:extLst>
                  <a:ext uri="{FF2B5EF4-FFF2-40B4-BE49-F238E27FC236}">
                    <a16:creationId xmlns:a16="http://schemas.microsoft.com/office/drawing/2014/main" id="{770B3E10-D78C-4FDA-82B3-CDA9DE8C78E3}"/>
                  </a:ext>
                </a:extLst>
              </p:cNvPr>
              <p:cNvSpPr txBox="1"/>
              <p:nvPr/>
            </p:nvSpPr>
            <p:spPr>
              <a:xfrm>
                <a:off x="6112733" y="3535330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תיבת טקסט 86">
                <a:extLst>
                  <a:ext uri="{FF2B5EF4-FFF2-40B4-BE49-F238E27FC236}">
                    <a16:creationId xmlns:a16="http://schemas.microsoft.com/office/drawing/2014/main" id="{770B3E10-D78C-4FDA-82B3-CDA9DE8C7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33" y="3535330"/>
                <a:ext cx="2158094" cy="4001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תיבת טקסט 87">
                <a:extLst>
                  <a:ext uri="{FF2B5EF4-FFF2-40B4-BE49-F238E27FC236}">
                    <a16:creationId xmlns:a16="http://schemas.microsoft.com/office/drawing/2014/main" id="{2B95018D-D127-4905-917D-91860113AD85}"/>
                  </a:ext>
                </a:extLst>
              </p:cNvPr>
              <p:cNvSpPr txBox="1"/>
              <p:nvPr/>
            </p:nvSpPr>
            <p:spPr>
              <a:xfrm>
                <a:off x="6112733" y="4254969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8" name="תיבת טקסט 87">
                <a:extLst>
                  <a:ext uri="{FF2B5EF4-FFF2-40B4-BE49-F238E27FC236}">
                    <a16:creationId xmlns:a16="http://schemas.microsoft.com/office/drawing/2014/main" id="{2B95018D-D127-4905-917D-91860113A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33" y="4254969"/>
                <a:ext cx="2158094" cy="4001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תמונה 91">
            <a:extLst>
              <a:ext uri="{FF2B5EF4-FFF2-40B4-BE49-F238E27FC236}">
                <a16:creationId xmlns:a16="http://schemas.microsoft.com/office/drawing/2014/main" id="{C902A780-6BB0-4CEC-93E3-6A98DA84C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003" y="286260"/>
            <a:ext cx="467188" cy="467188"/>
          </a:xfrm>
          <a:prstGeom prst="rect">
            <a:avLst/>
          </a:prstGeom>
        </p:spPr>
      </p:pic>
      <p:sp>
        <p:nvSpPr>
          <p:cNvPr id="98" name="תיבת טקסט 97">
            <a:extLst>
              <a:ext uri="{FF2B5EF4-FFF2-40B4-BE49-F238E27FC236}">
                <a16:creationId xmlns:a16="http://schemas.microsoft.com/office/drawing/2014/main" id="{A300C876-058B-4942-869F-72E0584A0F41}"/>
              </a:ext>
            </a:extLst>
          </p:cNvPr>
          <p:cNvSpPr txBox="1"/>
          <p:nvPr/>
        </p:nvSpPr>
        <p:spPr>
          <a:xfrm>
            <a:off x="6738397" y="316177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B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102" name="סוגר מסולסל שמאלי 101">
            <a:extLst>
              <a:ext uri="{FF2B5EF4-FFF2-40B4-BE49-F238E27FC236}">
                <a16:creationId xmlns:a16="http://schemas.microsoft.com/office/drawing/2014/main" id="{75ED8A58-7E17-42B8-9EDD-0D1A720D1337}"/>
              </a:ext>
            </a:extLst>
          </p:cNvPr>
          <p:cNvSpPr/>
          <p:nvPr/>
        </p:nvSpPr>
        <p:spPr>
          <a:xfrm rot="16200000">
            <a:off x="5536197" y="895427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3" name="סוגר מסולסל שמאלי 102">
            <a:extLst>
              <a:ext uri="{FF2B5EF4-FFF2-40B4-BE49-F238E27FC236}">
                <a16:creationId xmlns:a16="http://schemas.microsoft.com/office/drawing/2014/main" id="{187C22D8-C125-4ADD-B88F-EC5A88D749DD}"/>
              </a:ext>
            </a:extLst>
          </p:cNvPr>
          <p:cNvSpPr/>
          <p:nvPr/>
        </p:nvSpPr>
        <p:spPr>
          <a:xfrm rot="16200000">
            <a:off x="5547360" y="4322034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4" name="סוגר מסולסל שמאלי 103">
            <a:extLst>
              <a:ext uri="{FF2B5EF4-FFF2-40B4-BE49-F238E27FC236}">
                <a16:creationId xmlns:a16="http://schemas.microsoft.com/office/drawing/2014/main" id="{0EC45E76-B018-4926-98E7-400F080A33EB}"/>
              </a:ext>
            </a:extLst>
          </p:cNvPr>
          <p:cNvSpPr/>
          <p:nvPr/>
        </p:nvSpPr>
        <p:spPr>
          <a:xfrm rot="16200000">
            <a:off x="5334108" y="2460820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5" name="סוגר מסולסל שמאלי 104">
            <a:extLst>
              <a:ext uri="{FF2B5EF4-FFF2-40B4-BE49-F238E27FC236}">
                <a16:creationId xmlns:a16="http://schemas.microsoft.com/office/drawing/2014/main" id="{836142E4-73C4-4AD5-80E3-44C49A7335CA}"/>
              </a:ext>
            </a:extLst>
          </p:cNvPr>
          <p:cNvSpPr/>
          <p:nvPr/>
        </p:nvSpPr>
        <p:spPr>
          <a:xfrm rot="16200000">
            <a:off x="5313429" y="3746143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6" name="סוגר מסולסל שמאלי 105">
            <a:extLst>
              <a:ext uri="{FF2B5EF4-FFF2-40B4-BE49-F238E27FC236}">
                <a16:creationId xmlns:a16="http://schemas.microsoft.com/office/drawing/2014/main" id="{4E0F2ADC-D467-4129-9E00-3DDDF6612E36}"/>
              </a:ext>
            </a:extLst>
          </p:cNvPr>
          <p:cNvSpPr/>
          <p:nvPr/>
        </p:nvSpPr>
        <p:spPr>
          <a:xfrm rot="16200000">
            <a:off x="5728962" y="1373963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7" name="תמונה 106">
            <a:extLst>
              <a:ext uri="{FF2B5EF4-FFF2-40B4-BE49-F238E27FC236}">
                <a16:creationId xmlns:a16="http://schemas.microsoft.com/office/drawing/2014/main" id="{99A36816-0D73-4415-AD08-B1C2861B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00" y="4203101"/>
            <a:ext cx="467188" cy="467188"/>
          </a:xfrm>
          <a:prstGeom prst="rect">
            <a:avLst/>
          </a:prstGeom>
        </p:spPr>
      </p:pic>
      <p:cxnSp>
        <p:nvCxnSpPr>
          <p:cNvPr id="108" name="מחבר ישר 107">
            <a:extLst>
              <a:ext uri="{FF2B5EF4-FFF2-40B4-BE49-F238E27FC236}">
                <a16:creationId xmlns:a16="http://schemas.microsoft.com/office/drawing/2014/main" id="{CA51D829-03DC-4CDA-8542-688F57120B53}"/>
              </a:ext>
            </a:extLst>
          </p:cNvPr>
          <p:cNvCxnSpPr>
            <a:cxnSpLocks/>
          </p:cNvCxnSpPr>
          <p:nvPr/>
        </p:nvCxnSpPr>
        <p:spPr>
          <a:xfrm>
            <a:off x="1839940" y="4188527"/>
            <a:ext cx="21866" cy="586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תיבת טקסט 113">
                <a:extLst>
                  <a:ext uri="{FF2B5EF4-FFF2-40B4-BE49-F238E27FC236}">
                    <a16:creationId xmlns:a16="http://schemas.microsoft.com/office/drawing/2014/main" id="{4CD0138E-357D-4515-A4E8-843DF23135CB}"/>
                  </a:ext>
                </a:extLst>
              </p:cNvPr>
              <p:cNvSpPr txBox="1"/>
              <p:nvPr/>
            </p:nvSpPr>
            <p:spPr>
              <a:xfrm>
                <a:off x="2384045" y="4236640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4" name="תיבת טקסט 113">
                <a:extLst>
                  <a:ext uri="{FF2B5EF4-FFF2-40B4-BE49-F238E27FC236}">
                    <a16:creationId xmlns:a16="http://schemas.microsoft.com/office/drawing/2014/main" id="{4CD0138E-357D-4515-A4E8-843DF2313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045" y="4236640"/>
                <a:ext cx="718783" cy="4001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סוגר מסולסל שמאלי 114">
            <a:extLst>
              <a:ext uri="{FF2B5EF4-FFF2-40B4-BE49-F238E27FC236}">
                <a16:creationId xmlns:a16="http://schemas.microsoft.com/office/drawing/2014/main" id="{52959777-C8E6-42E8-A05B-E74C480AFB47}"/>
              </a:ext>
            </a:extLst>
          </p:cNvPr>
          <p:cNvSpPr/>
          <p:nvPr/>
        </p:nvSpPr>
        <p:spPr>
          <a:xfrm rot="16200000">
            <a:off x="5736539" y="2693916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תיבת טקסט 115">
                <a:extLst>
                  <a:ext uri="{FF2B5EF4-FFF2-40B4-BE49-F238E27FC236}">
                    <a16:creationId xmlns:a16="http://schemas.microsoft.com/office/drawing/2014/main" id="{33207E7D-A54A-4EDB-B318-620D90D6A45D}"/>
                  </a:ext>
                </a:extLst>
              </p:cNvPr>
              <p:cNvSpPr txBox="1"/>
              <p:nvPr/>
            </p:nvSpPr>
            <p:spPr>
              <a:xfrm>
                <a:off x="6194055" y="826809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6" name="תיבת טקסט 115">
                <a:extLst>
                  <a:ext uri="{FF2B5EF4-FFF2-40B4-BE49-F238E27FC236}">
                    <a16:creationId xmlns:a16="http://schemas.microsoft.com/office/drawing/2014/main" id="{33207E7D-A54A-4EDB-B318-620D90D6A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055" y="826809"/>
                <a:ext cx="2158094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תיבת טקסט 116">
                <a:extLst>
                  <a:ext uri="{FF2B5EF4-FFF2-40B4-BE49-F238E27FC236}">
                    <a16:creationId xmlns:a16="http://schemas.microsoft.com/office/drawing/2014/main" id="{98467F2F-6160-419F-9313-D79974009A15}"/>
                  </a:ext>
                </a:extLst>
              </p:cNvPr>
              <p:cNvSpPr txBox="1"/>
              <p:nvPr/>
            </p:nvSpPr>
            <p:spPr>
              <a:xfrm>
                <a:off x="6155701" y="1532778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7" name="תיבת טקסט 116">
                <a:extLst>
                  <a:ext uri="{FF2B5EF4-FFF2-40B4-BE49-F238E27FC236}">
                    <a16:creationId xmlns:a16="http://schemas.microsoft.com/office/drawing/2014/main" id="{98467F2F-6160-419F-9313-D79974009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701" y="1532778"/>
                <a:ext cx="2158094" cy="40011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תיבת טקסט 117">
                <a:extLst>
                  <a:ext uri="{FF2B5EF4-FFF2-40B4-BE49-F238E27FC236}">
                    <a16:creationId xmlns:a16="http://schemas.microsoft.com/office/drawing/2014/main" id="{3C901FC5-164C-45F7-BE7F-C571DD8692A8}"/>
                  </a:ext>
                </a:extLst>
              </p:cNvPr>
              <p:cNvSpPr txBox="1"/>
              <p:nvPr/>
            </p:nvSpPr>
            <p:spPr>
              <a:xfrm>
                <a:off x="6155701" y="2191593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8" name="תיבת טקסט 117">
                <a:extLst>
                  <a:ext uri="{FF2B5EF4-FFF2-40B4-BE49-F238E27FC236}">
                    <a16:creationId xmlns:a16="http://schemas.microsoft.com/office/drawing/2014/main" id="{3C901FC5-164C-45F7-BE7F-C571DD869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701" y="2191593"/>
                <a:ext cx="2158094" cy="40011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תיבת טקסט 118">
                <a:extLst>
                  <a:ext uri="{FF2B5EF4-FFF2-40B4-BE49-F238E27FC236}">
                    <a16:creationId xmlns:a16="http://schemas.microsoft.com/office/drawing/2014/main" id="{BF7055A5-64D9-4DF5-B611-637450A3256C}"/>
                  </a:ext>
                </a:extLst>
              </p:cNvPr>
              <p:cNvSpPr txBox="1"/>
              <p:nvPr/>
            </p:nvSpPr>
            <p:spPr>
              <a:xfrm>
                <a:off x="6113574" y="2856762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19" name="תיבת טקסט 118">
                <a:extLst>
                  <a:ext uri="{FF2B5EF4-FFF2-40B4-BE49-F238E27FC236}">
                    <a16:creationId xmlns:a16="http://schemas.microsoft.com/office/drawing/2014/main" id="{BF7055A5-64D9-4DF5-B611-637450A32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574" y="2856762"/>
                <a:ext cx="2158094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תיבת טקסט 119">
                <a:extLst>
                  <a:ext uri="{FF2B5EF4-FFF2-40B4-BE49-F238E27FC236}">
                    <a16:creationId xmlns:a16="http://schemas.microsoft.com/office/drawing/2014/main" id="{30422D3F-4FD3-4D9A-BBC2-F25C139DB88E}"/>
                  </a:ext>
                </a:extLst>
              </p:cNvPr>
              <p:cNvSpPr txBox="1"/>
              <p:nvPr/>
            </p:nvSpPr>
            <p:spPr>
              <a:xfrm>
                <a:off x="6112733" y="3535330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20" name="תיבת טקסט 119">
                <a:extLst>
                  <a:ext uri="{FF2B5EF4-FFF2-40B4-BE49-F238E27FC236}">
                    <a16:creationId xmlns:a16="http://schemas.microsoft.com/office/drawing/2014/main" id="{30422D3F-4FD3-4D9A-BBC2-F25C139DB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33" y="3535330"/>
                <a:ext cx="2158094" cy="4001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תיבת טקסט 120">
                <a:extLst>
                  <a:ext uri="{FF2B5EF4-FFF2-40B4-BE49-F238E27FC236}">
                    <a16:creationId xmlns:a16="http://schemas.microsoft.com/office/drawing/2014/main" id="{9620C808-2F48-41CB-B08A-B0ABEA430A42}"/>
                  </a:ext>
                </a:extLst>
              </p:cNvPr>
              <p:cNvSpPr txBox="1"/>
              <p:nvPr/>
            </p:nvSpPr>
            <p:spPr>
              <a:xfrm>
                <a:off x="6112733" y="4254969"/>
                <a:ext cx="21580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21" name="תיבת טקסט 120">
                <a:extLst>
                  <a:ext uri="{FF2B5EF4-FFF2-40B4-BE49-F238E27FC236}">
                    <a16:creationId xmlns:a16="http://schemas.microsoft.com/office/drawing/2014/main" id="{9620C808-2F48-41CB-B08A-B0ABEA430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33" y="4254969"/>
                <a:ext cx="2158094" cy="4001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סוגר מסולסל שמאלי 121">
            <a:extLst>
              <a:ext uri="{FF2B5EF4-FFF2-40B4-BE49-F238E27FC236}">
                <a16:creationId xmlns:a16="http://schemas.microsoft.com/office/drawing/2014/main" id="{6F3E041A-DEF0-442A-A740-56D35395E7D8}"/>
              </a:ext>
            </a:extLst>
          </p:cNvPr>
          <p:cNvSpPr/>
          <p:nvPr/>
        </p:nvSpPr>
        <p:spPr>
          <a:xfrm rot="16200000">
            <a:off x="5698745" y="2040850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3" name="סוגר מסולסל שמאלי 122">
            <a:extLst>
              <a:ext uri="{FF2B5EF4-FFF2-40B4-BE49-F238E27FC236}">
                <a16:creationId xmlns:a16="http://schemas.microsoft.com/office/drawing/2014/main" id="{7E20B99C-9842-4679-B19D-BF24B94E1346}"/>
              </a:ext>
            </a:extLst>
          </p:cNvPr>
          <p:cNvSpPr/>
          <p:nvPr/>
        </p:nvSpPr>
        <p:spPr>
          <a:xfrm rot="16200000">
            <a:off x="5728962" y="677687"/>
            <a:ext cx="50897" cy="1238927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4" name="סוגר מסולסל שמאלי 123">
            <a:extLst>
              <a:ext uri="{FF2B5EF4-FFF2-40B4-BE49-F238E27FC236}">
                <a16:creationId xmlns:a16="http://schemas.microsoft.com/office/drawing/2014/main" id="{9F4E3D63-66FD-4B3E-A762-4A8A6299EABA}"/>
              </a:ext>
            </a:extLst>
          </p:cNvPr>
          <p:cNvSpPr/>
          <p:nvPr/>
        </p:nvSpPr>
        <p:spPr>
          <a:xfrm rot="16200000">
            <a:off x="5501234" y="1549809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5" name="סוגר מסולסל שמאלי 124">
            <a:extLst>
              <a:ext uri="{FF2B5EF4-FFF2-40B4-BE49-F238E27FC236}">
                <a16:creationId xmlns:a16="http://schemas.microsoft.com/office/drawing/2014/main" id="{6C628F11-F025-4C2B-955D-936880F4112A}"/>
              </a:ext>
            </a:extLst>
          </p:cNvPr>
          <p:cNvSpPr/>
          <p:nvPr/>
        </p:nvSpPr>
        <p:spPr>
          <a:xfrm rot="16200000">
            <a:off x="5536197" y="3566947"/>
            <a:ext cx="71490" cy="804064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6" name="סוגר מסולסל שמאלי 125">
            <a:extLst>
              <a:ext uri="{FF2B5EF4-FFF2-40B4-BE49-F238E27FC236}">
                <a16:creationId xmlns:a16="http://schemas.microsoft.com/office/drawing/2014/main" id="{F7E38DC8-CDD9-4BDA-83CD-DF2FD6457556}"/>
              </a:ext>
            </a:extLst>
          </p:cNvPr>
          <p:cNvSpPr/>
          <p:nvPr/>
        </p:nvSpPr>
        <p:spPr>
          <a:xfrm rot="16200000">
            <a:off x="5307098" y="3076917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7" name="סוגר מסולסל שמאלי 126">
            <a:extLst>
              <a:ext uri="{FF2B5EF4-FFF2-40B4-BE49-F238E27FC236}">
                <a16:creationId xmlns:a16="http://schemas.microsoft.com/office/drawing/2014/main" id="{1E703D54-A0CC-4099-A06F-087A4B169A96}"/>
              </a:ext>
            </a:extLst>
          </p:cNvPr>
          <p:cNvSpPr/>
          <p:nvPr/>
        </p:nvSpPr>
        <p:spPr>
          <a:xfrm rot="16200000">
            <a:off x="5319360" y="4491807"/>
            <a:ext cx="87445" cy="444409"/>
          </a:xfrm>
          <a:prstGeom prst="leftBrace">
            <a:avLst>
              <a:gd name="adj1" fmla="val 0"/>
              <a:gd name="adj2" fmla="val 4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28" name="תמונה 127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57C208E0-F25B-408A-9BF2-E7ECC33AB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432" y="255645"/>
            <a:ext cx="477460" cy="467187"/>
          </a:xfrm>
          <a:prstGeom prst="rect">
            <a:avLst/>
          </a:prstGeom>
        </p:spPr>
      </p:pic>
      <p:sp>
        <p:nvSpPr>
          <p:cNvPr id="129" name="תיבת טקסט 128">
            <a:extLst>
              <a:ext uri="{FF2B5EF4-FFF2-40B4-BE49-F238E27FC236}">
                <a16:creationId xmlns:a16="http://schemas.microsoft.com/office/drawing/2014/main" id="{9E2FA88D-3D14-4081-BACD-2A46DB698E4A}"/>
              </a:ext>
            </a:extLst>
          </p:cNvPr>
          <p:cNvSpPr txBox="1"/>
          <p:nvPr/>
        </p:nvSpPr>
        <p:spPr>
          <a:xfrm>
            <a:off x="6784443" y="348005"/>
            <a:ext cx="307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C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pic>
        <p:nvPicPr>
          <p:cNvPr id="130" name="תמונה 12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A8EAF234-12FF-4F57-A042-518230053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379" y="4212011"/>
            <a:ext cx="477460" cy="467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תיבת טקסט 130">
                <a:extLst>
                  <a:ext uri="{FF2B5EF4-FFF2-40B4-BE49-F238E27FC236}">
                    <a16:creationId xmlns:a16="http://schemas.microsoft.com/office/drawing/2014/main" id="{3BEAFB21-3ECC-4D1D-9CE0-5F944E1E9630}"/>
                  </a:ext>
                </a:extLst>
              </p:cNvPr>
              <p:cNvSpPr txBox="1"/>
              <p:nvPr/>
            </p:nvSpPr>
            <p:spPr>
              <a:xfrm>
                <a:off x="3799697" y="4220024"/>
                <a:ext cx="7187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31" name="תיבת טקסט 130">
                <a:extLst>
                  <a:ext uri="{FF2B5EF4-FFF2-40B4-BE49-F238E27FC236}">
                    <a16:creationId xmlns:a16="http://schemas.microsoft.com/office/drawing/2014/main" id="{3BEAFB21-3ECC-4D1D-9CE0-5F944E1E9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97" y="4220024"/>
                <a:ext cx="718783" cy="4001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מחבר ישר 131">
            <a:extLst>
              <a:ext uri="{FF2B5EF4-FFF2-40B4-BE49-F238E27FC236}">
                <a16:creationId xmlns:a16="http://schemas.microsoft.com/office/drawing/2014/main" id="{865257FE-3AF3-4CE1-BB46-560862E45344}"/>
              </a:ext>
            </a:extLst>
          </p:cNvPr>
          <p:cNvCxnSpPr>
            <a:cxnSpLocks/>
          </p:cNvCxnSpPr>
          <p:nvPr/>
        </p:nvCxnSpPr>
        <p:spPr>
          <a:xfrm>
            <a:off x="3243883" y="4203101"/>
            <a:ext cx="21866" cy="5866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34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4" grpId="0"/>
      <p:bldP spid="84" grpId="1"/>
      <p:bldP spid="85" grpId="0"/>
      <p:bldP spid="85" grpId="1"/>
      <p:bldP spid="89" grpId="0"/>
      <p:bldP spid="96" grpId="0"/>
      <p:bldP spid="96" grpId="1"/>
      <p:bldP spid="69" grpId="0"/>
      <p:bldP spid="73" grpId="0" animBg="1"/>
      <p:bldP spid="73" grpId="1" animBg="1"/>
      <p:bldP spid="90" grpId="0" animBg="1"/>
      <p:bldP spid="90" grpId="1" animBg="1"/>
      <p:bldP spid="91" grpId="0" animBg="1"/>
      <p:bldP spid="91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111" grpId="0"/>
      <p:bldP spid="111" grpId="1"/>
      <p:bldP spid="112" grpId="0"/>
      <p:bldP spid="112" grpId="1"/>
      <p:bldP spid="113" grpId="0"/>
      <p:bldP spid="113" grpId="1"/>
      <p:bldP spid="77" grpId="0"/>
      <p:bldP spid="77" grpId="1"/>
      <p:bldP spid="81" grpId="0"/>
      <p:bldP spid="81" grpId="1"/>
      <p:bldP spid="83" grpId="0"/>
      <p:bldP spid="83" grpId="1"/>
      <p:bldP spid="86" grpId="0"/>
      <p:bldP spid="86" grpId="1"/>
      <p:bldP spid="87" grpId="0"/>
      <p:bldP spid="87" grpId="1"/>
      <p:bldP spid="88" grpId="0"/>
      <p:bldP spid="88" grpId="1"/>
      <p:bldP spid="98" grpId="0"/>
      <p:bldP spid="98" grpId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14" grpId="0"/>
      <p:bldP spid="115" grpId="0" animBg="1"/>
      <p:bldP spid="115" grpId="1" animBg="1"/>
      <p:bldP spid="116" grpId="0"/>
      <p:bldP spid="117" grpId="0"/>
      <p:bldP spid="118" grpId="0"/>
      <p:bldP spid="119" grpId="0"/>
      <p:bldP spid="120" grpId="0"/>
      <p:bldP spid="121" grpId="0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9" grpId="0"/>
      <p:bldP spid="1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817332" y="406401"/>
            <a:ext cx="3624039" cy="18693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Automatic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customized explantions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838399" y="2659822"/>
            <a:ext cx="4138085" cy="1459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US" dirty="0"/>
              <a:t>e develop an automatic method that generates intuitive explanations for a Shapley-based payoff allocation, which utilizes the basic axioms.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" name="תמונה 8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F132A22E-C8B0-4A11-9C03-3EDA90AC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357" y="241054"/>
            <a:ext cx="4251118" cy="42511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445348" y="480527"/>
            <a:ext cx="5774024" cy="8239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Game </a:t>
            </a: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" dirty="0">
                <a:solidFill>
                  <a:schemeClr val="accent1"/>
                </a:solidFill>
              </a:rPr>
              <a:t>ecoposition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A4277BEE-65AB-4A5D-84A3-3D04B0BD200B}"/>
              </a:ext>
            </a:extLst>
          </p:cNvPr>
          <p:cNvSpPr txBox="1"/>
          <p:nvPr/>
        </p:nvSpPr>
        <p:spPr>
          <a:xfrm>
            <a:off x="1245618" y="2057425"/>
            <a:ext cx="31280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A3F50"/>
                </a:solidFill>
                <a:latin typeface="Barlow Light"/>
                <a:sym typeface="Barlow Light"/>
              </a:rPr>
              <a:t>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very game can be decomposed into several sub-games that their Shapley allocation is easier to perceive as fair.</a:t>
            </a:r>
          </a:p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endParaRPr lang="en-IL" dirty="0"/>
          </a:p>
        </p:txBody>
      </p:sp>
      <p:pic>
        <p:nvPicPr>
          <p:cNvPr id="62" name="תמונה 61">
            <a:extLst>
              <a:ext uri="{FF2B5EF4-FFF2-40B4-BE49-F238E27FC236}">
                <a16:creationId xmlns:a16="http://schemas.microsoft.com/office/drawing/2014/main" id="{509181EE-478F-41EF-8DFE-B2A580A34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51" t="49266" r="1055" b="2541"/>
          <a:stretch/>
        </p:blipFill>
        <p:spPr>
          <a:xfrm>
            <a:off x="6443018" y="3312276"/>
            <a:ext cx="1645300" cy="1462489"/>
          </a:xfrm>
          <a:custGeom>
            <a:avLst/>
            <a:gdLst>
              <a:gd name="connsiteX0" fmla="*/ 180000 w 1620000"/>
              <a:gd name="connsiteY0" fmla="*/ 0 h 1440000"/>
              <a:gd name="connsiteX1" fmla="*/ 720000 w 1620000"/>
              <a:gd name="connsiteY1" fmla="*/ 0 h 1440000"/>
              <a:gd name="connsiteX2" fmla="*/ 900000 w 1620000"/>
              <a:gd name="connsiteY2" fmla="*/ 180000 h 1440000"/>
              <a:gd name="connsiteX3" fmla="*/ 1080000 w 1620000"/>
              <a:gd name="connsiteY3" fmla="*/ 0 h 1440000"/>
              <a:gd name="connsiteX4" fmla="*/ 1620000 w 1620000"/>
              <a:gd name="connsiteY4" fmla="*/ 0 h 1440000"/>
              <a:gd name="connsiteX5" fmla="*/ 1620000 w 1620000"/>
              <a:gd name="connsiteY5" fmla="*/ 1440000 h 1440000"/>
              <a:gd name="connsiteX6" fmla="*/ 180000 w 1620000"/>
              <a:gd name="connsiteY6" fmla="*/ 1440000 h 1440000"/>
              <a:gd name="connsiteX7" fmla="*/ 180000 w 1620000"/>
              <a:gd name="connsiteY7" fmla="*/ 900000 h 1440000"/>
              <a:gd name="connsiteX8" fmla="*/ 0 w 1620000"/>
              <a:gd name="connsiteY8" fmla="*/ 720000 h 1440000"/>
              <a:gd name="connsiteX9" fmla="*/ 180000 w 1620000"/>
              <a:gd name="connsiteY9" fmla="*/ 5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0000" h="1440000">
                <a:moveTo>
                  <a:pt x="180000" y="0"/>
                </a:moveTo>
                <a:lnTo>
                  <a:pt x="720000" y="0"/>
                </a:lnTo>
                <a:cubicBezTo>
                  <a:pt x="720000" y="99411"/>
                  <a:pt x="800589" y="180000"/>
                  <a:pt x="900000" y="180000"/>
                </a:cubicBezTo>
                <a:cubicBezTo>
                  <a:pt x="999411" y="180000"/>
                  <a:pt x="1080000" y="99411"/>
                  <a:pt x="1080000" y="0"/>
                </a:cubicBezTo>
                <a:lnTo>
                  <a:pt x="1620000" y="0"/>
                </a:lnTo>
                <a:lnTo>
                  <a:pt x="1620000" y="1440000"/>
                </a:lnTo>
                <a:lnTo>
                  <a:pt x="180000" y="1440000"/>
                </a:lnTo>
                <a:lnTo>
                  <a:pt x="180000" y="900000"/>
                </a:lnTo>
                <a:cubicBezTo>
                  <a:pt x="80589" y="900000"/>
                  <a:pt x="0" y="819411"/>
                  <a:pt x="0" y="720000"/>
                </a:cubicBezTo>
                <a:cubicBezTo>
                  <a:pt x="0" y="620589"/>
                  <a:pt x="80589" y="540000"/>
                  <a:pt x="180000" y="540000"/>
                </a:cubicBezTo>
                <a:close/>
              </a:path>
            </a:pathLst>
          </a:custGeom>
        </p:spPr>
      </p:pic>
      <p:pic>
        <p:nvPicPr>
          <p:cNvPr id="63" name="תמונה 62">
            <a:extLst>
              <a:ext uri="{FF2B5EF4-FFF2-40B4-BE49-F238E27FC236}">
                <a16:creationId xmlns:a16="http://schemas.microsoft.com/office/drawing/2014/main" id="{A08EAADC-D2AD-4575-92AE-23CFE3B6E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" t="43658" r="50126" b="2125"/>
          <a:stretch/>
        </p:blipFill>
        <p:spPr>
          <a:xfrm>
            <a:off x="5096788" y="3146191"/>
            <a:ext cx="1462489" cy="1645300"/>
          </a:xfrm>
          <a:custGeom>
            <a:avLst/>
            <a:gdLst>
              <a:gd name="connsiteX0" fmla="*/ 720000 w 1440000"/>
              <a:gd name="connsiteY0" fmla="*/ 0 h 1620000"/>
              <a:gd name="connsiteX1" fmla="*/ 900000 w 1440000"/>
              <a:gd name="connsiteY1" fmla="*/ 180000 h 1620000"/>
              <a:gd name="connsiteX2" fmla="*/ 1440000 w 1440000"/>
              <a:gd name="connsiteY2" fmla="*/ 180000 h 1620000"/>
              <a:gd name="connsiteX3" fmla="*/ 1440000 w 1440000"/>
              <a:gd name="connsiteY3" fmla="*/ 720000 h 1620000"/>
              <a:gd name="connsiteX4" fmla="*/ 1260000 w 1440000"/>
              <a:gd name="connsiteY4" fmla="*/ 900000 h 1620000"/>
              <a:gd name="connsiteX5" fmla="*/ 1440000 w 1440000"/>
              <a:gd name="connsiteY5" fmla="*/ 1080000 h 1620000"/>
              <a:gd name="connsiteX6" fmla="*/ 1440000 w 1440000"/>
              <a:gd name="connsiteY6" fmla="*/ 1620000 h 1620000"/>
              <a:gd name="connsiteX7" fmla="*/ 0 w 1440000"/>
              <a:gd name="connsiteY7" fmla="*/ 1620000 h 1620000"/>
              <a:gd name="connsiteX8" fmla="*/ 0 w 1440000"/>
              <a:gd name="connsiteY8" fmla="*/ 180000 h 1620000"/>
              <a:gd name="connsiteX9" fmla="*/ 540000 w 1440000"/>
              <a:gd name="connsiteY9" fmla="*/ 180000 h 1620000"/>
              <a:gd name="connsiteX10" fmla="*/ 720000 w 1440000"/>
              <a:gd name="connsiteY10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000" h="1620000">
                <a:moveTo>
                  <a:pt x="720000" y="0"/>
                </a:moveTo>
                <a:cubicBezTo>
                  <a:pt x="819411" y="0"/>
                  <a:pt x="900000" y="80589"/>
                  <a:pt x="900000" y="180000"/>
                </a:cubicBezTo>
                <a:lnTo>
                  <a:pt x="1440000" y="180000"/>
                </a:lnTo>
                <a:lnTo>
                  <a:pt x="1440000" y="720000"/>
                </a:lnTo>
                <a:cubicBezTo>
                  <a:pt x="1340589" y="720000"/>
                  <a:pt x="1260000" y="800589"/>
                  <a:pt x="1260000" y="900000"/>
                </a:cubicBezTo>
                <a:cubicBezTo>
                  <a:pt x="1260000" y="999411"/>
                  <a:pt x="1340589" y="1080000"/>
                  <a:pt x="1440000" y="1080000"/>
                </a:cubicBezTo>
                <a:lnTo>
                  <a:pt x="1440000" y="1620000"/>
                </a:lnTo>
                <a:lnTo>
                  <a:pt x="0" y="1620000"/>
                </a:lnTo>
                <a:lnTo>
                  <a:pt x="0" y="180000"/>
                </a:lnTo>
                <a:lnTo>
                  <a:pt x="540000" y="180000"/>
                </a:lnTo>
                <a:cubicBezTo>
                  <a:pt x="540000" y="80589"/>
                  <a:pt x="620589" y="0"/>
                  <a:pt x="720000" y="0"/>
                </a:cubicBezTo>
                <a:close/>
              </a:path>
            </a:pathLst>
          </a:custGeom>
        </p:spPr>
      </p:pic>
      <p:pic>
        <p:nvPicPr>
          <p:cNvPr id="64" name="תמונה 63">
            <a:extLst>
              <a:ext uri="{FF2B5EF4-FFF2-40B4-BE49-F238E27FC236}">
                <a16:creationId xmlns:a16="http://schemas.microsoft.com/office/drawing/2014/main" id="{4888954E-EDFF-4700-BD32-E37722BDD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74" t="1122" r="2131" b="44661"/>
          <a:stretch/>
        </p:blipFill>
        <p:spPr>
          <a:xfrm>
            <a:off x="6616704" y="1775674"/>
            <a:ext cx="1462489" cy="1645300"/>
          </a:xfrm>
          <a:custGeom>
            <a:avLst/>
            <a:gdLst>
              <a:gd name="connsiteX0" fmla="*/ 0 w 1440000"/>
              <a:gd name="connsiteY0" fmla="*/ 0 h 1620000"/>
              <a:gd name="connsiteX1" fmla="*/ 1440000 w 1440000"/>
              <a:gd name="connsiteY1" fmla="*/ 0 h 1620000"/>
              <a:gd name="connsiteX2" fmla="*/ 1440000 w 1440000"/>
              <a:gd name="connsiteY2" fmla="*/ 1440000 h 1620000"/>
              <a:gd name="connsiteX3" fmla="*/ 900000 w 1440000"/>
              <a:gd name="connsiteY3" fmla="*/ 1440000 h 1620000"/>
              <a:gd name="connsiteX4" fmla="*/ 720000 w 1440000"/>
              <a:gd name="connsiteY4" fmla="*/ 1620000 h 1620000"/>
              <a:gd name="connsiteX5" fmla="*/ 540000 w 1440000"/>
              <a:gd name="connsiteY5" fmla="*/ 1440000 h 1620000"/>
              <a:gd name="connsiteX6" fmla="*/ 0 w 1440000"/>
              <a:gd name="connsiteY6" fmla="*/ 1440000 h 1620000"/>
              <a:gd name="connsiteX7" fmla="*/ 0 w 1440000"/>
              <a:gd name="connsiteY7" fmla="*/ 900000 h 1620000"/>
              <a:gd name="connsiteX8" fmla="*/ 180000 w 1440000"/>
              <a:gd name="connsiteY8" fmla="*/ 720000 h 1620000"/>
              <a:gd name="connsiteX9" fmla="*/ 0 w 1440000"/>
              <a:gd name="connsiteY9" fmla="*/ 54000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0000" h="1620000"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900000" y="1440000"/>
                </a:lnTo>
                <a:cubicBezTo>
                  <a:pt x="900000" y="1539411"/>
                  <a:pt x="819411" y="1620000"/>
                  <a:pt x="720000" y="1620000"/>
                </a:cubicBezTo>
                <a:cubicBezTo>
                  <a:pt x="620589" y="1620000"/>
                  <a:pt x="540000" y="1539411"/>
                  <a:pt x="540000" y="1440000"/>
                </a:cubicBezTo>
                <a:lnTo>
                  <a:pt x="0" y="1440000"/>
                </a:lnTo>
                <a:lnTo>
                  <a:pt x="0" y="900000"/>
                </a:lnTo>
                <a:cubicBezTo>
                  <a:pt x="99411" y="900000"/>
                  <a:pt x="180000" y="819411"/>
                  <a:pt x="180000" y="720000"/>
                </a:cubicBezTo>
                <a:cubicBezTo>
                  <a:pt x="180000" y="620589"/>
                  <a:pt x="99411" y="540000"/>
                  <a:pt x="0" y="54000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65" name="תמונה 64">
            <a:extLst>
              <a:ext uri="{FF2B5EF4-FFF2-40B4-BE49-F238E27FC236}">
                <a16:creationId xmlns:a16="http://schemas.microsoft.com/office/drawing/2014/main" id="{F379E831-6379-4B3A-B4EF-51F0AEDB2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" t="1073" r="45202" b="50734"/>
          <a:stretch/>
        </p:blipFill>
        <p:spPr>
          <a:xfrm>
            <a:off x="5096788" y="1775674"/>
            <a:ext cx="1645299" cy="1462489"/>
          </a:xfrm>
          <a:custGeom>
            <a:avLst/>
            <a:gdLst>
              <a:gd name="connsiteX0" fmla="*/ 0 w 1619999"/>
              <a:gd name="connsiteY0" fmla="*/ 0 h 1440000"/>
              <a:gd name="connsiteX1" fmla="*/ 1439999 w 1619999"/>
              <a:gd name="connsiteY1" fmla="*/ 0 h 1440000"/>
              <a:gd name="connsiteX2" fmla="*/ 1439999 w 1619999"/>
              <a:gd name="connsiteY2" fmla="*/ 540000 h 1440000"/>
              <a:gd name="connsiteX3" fmla="*/ 1619999 w 1619999"/>
              <a:gd name="connsiteY3" fmla="*/ 720000 h 1440000"/>
              <a:gd name="connsiteX4" fmla="*/ 1439999 w 1619999"/>
              <a:gd name="connsiteY4" fmla="*/ 900000 h 1440000"/>
              <a:gd name="connsiteX5" fmla="*/ 1439999 w 1619999"/>
              <a:gd name="connsiteY5" fmla="*/ 1440000 h 1440000"/>
              <a:gd name="connsiteX6" fmla="*/ 899999 w 1619999"/>
              <a:gd name="connsiteY6" fmla="*/ 1440000 h 1440000"/>
              <a:gd name="connsiteX7" fmla="*/ 719999 w 1619999"/>
              <a:gd name="connsiteY7" fmla="*/ 1260000 h 1440000"/>
              <a:gd name="connsiteX8" fmla="*/ 539999 w 1619999"/>
              <a:gd name="connsiteY8" fmla="*/ 1440000 h 1440000"/>
              <a:gd name="connsiteX9" fmla="*/ 0 w 1619999"/>
              <a:gd name="connsiteY9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999" h="1440000">
                <a:moveTo>
                  <a:pt x="0" y="0"/>
                </a:moveTo>
                <a:lnTo>
                  <a:pt x="1439999" y="0"/>
                </a:lnTo>
                <a:lnTo>
                  <a:pt x="1439999" y="540000"/>
                </a:lnTo>
                <a:cubicBezTo>
                  <a:pt x="1539410" y="540000"/>
                  <a:pt x="1619999" y="620589"/>
                  <a:pt x="1619999" y="720000"/>
                </a:cubicBezTo>
                <a:cubicBezTo>
                  <a:pt x="1619999" y="819411"/>
                  <a:pt x="1539410" y="900000"/>
                  <a:pt x="1439999" y="900000"/>
                </a:cubicBezTo>
                <a:lnTo>
                  <a:pt x="1439999" y="1440000"/>
                </a:lnTo>
                <a:lnTo>
                  <a:pt x="899999" y="1440000"/>
                </a:lnTo>
                <a:cubicBezTo>
                  <a:pt x="899999" y="1340589"/>
                  <a:pt x="819410" y="1260000"/>
                  <a:pt x="719999" y="1260000"/>
                </a:cubicBezTo>
                <a:cubicBezTo>
                  <a:pt x="620588" y="1260000"/>
                  <a:pt x="539999" y="1340589"/>
                  <a:pt x="539999" y="1440000"/>
                </a:cubicBezTo>
                <a:lnTo>
                  <a:pt x="0" y="1440000"/>
                </a:lnTo>
                <a:close/>
              </a:path>
            </a:pathLst>
          </a:custGeom>
        </p:spPr>
      </p:pic>
      <p:sp>
        <p:nvSpPr>
          <p:cNvPr id="66" name="תיבת טקסט 65">
            <a:extLst>
              <a:ext uri="{FF2B5EF4-FFF2-40B4-BE49-F238E27FC236}">
                <a16:creationId xmlns:a16="http://schemas.microsoft.com/office/drawing/2014/main" id="{7B2D737B-BEA0-4B22-A426-7CA41E6AA6CC}"/>
              </a:ext>
            </a:extLst>
          </p:cNvPr>
          <p:cNvSpPr txBox="1"/>
          <p:nvPr/>
        </p:nvSpPr>
        <p:spPr>
          <a:xfrm>
            <a:off x="5300889" y="2402110"/>
            <a:ext cx="11421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ETX game</a:t>
            </a:r>
            <a:endParaRPr lang="en-IL" sz="1100" b="1" dirty="0">
              <a:solidFill>
                <a:schemeClr val="bg1"/>
              </a:solidFill>
            </a:endParaRPr>
          </a:p>
        </p:txBody>
      </p:sp>
      <p:sp>
        <p:nvSpPr>
          <p:cNvPr id="67" name="תיבת טקסט 66">
            <a:extLst>
              <a:ext uri="{FF2B5EF4-FFF2-40B4-BE49-F238E27FC236}">
                <a16:creationId xmlns:a16="http://schemas.microsoft.com/office/drawing/2014/main" id="{7FB944E3-A0D7-4885-B31C-6D886C87036C}"/>
              </a:ext>
            </a:extLst>
          </p:cNvPr>
          <p:cNvSpPr txBox="1"/>
          <p:nvPr/>
        </p:nvSpPr>
        <p:spPr>
          <a:xfrm>
            <a:off x="5243462" y="3864599"/>
            <a:ext cx="11421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ETX game</a:t>
            </a:r>
            <a:endParaRPr lang="en-IL" sz="1100" b="1" dirty="0">
              <a:solidFill>
                <a:schemeClr val="bg1"/>
              </a:solidFill>
            </a:endParaRPr>
          </a:p>
        </p:txBody>
      </p:sp>
      <p:sp>
        <p:nvSpPr>
          <p:cNvPr id="68" name="תיבת טקסט 67">
            <a:extLst>
              <a:ext uri="{FF2B5EF4-FFF2-40B4-BE49-F238E27FC236}">
                <a16:creationId xmlns:a16="http://schemas.microsoft.com/office/drawing/2014/main" id="{D851185E-85F5-49D5-A28C-5235918F37E2}"/>
              </a:ext>
            </a:extLst>
          </p:cNvPr>
          <p:cNvSpPr txBox="1"/>
          <p:nvPr/>
        </p:nvSpPr>
        <p:spPr>
          <a:xfrm>
            <a:off x="6861433" y="2398768"/>
            <a:ext cx="11421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ETX game</a:t>
            </a:r>
            <a:endParaRPr lang="en-IL" sz="1100" b="1" dirty="0">
              <a:solidFill>
                <a:schemeClr val="bg1"/>
              </a:solidFill>
            </a:endParaRPr>
          </a:p>
        </p:txBody>
      </p:sp>
      <p:sp>
        <p:nvSpPr>
          <p:cNvPr id="69" name="תיבת טקסט 68">
            <a:extLst>
              <a:ext uri="{FF2B5EF4-FFF2-40B4-BE49-F238E27FC236}">
                <a16:creationId xmlns:a16="http://schemas.microsoft.com/office/drawing/2014/main" id="{06C92966-CA14-4A3D-8E13-CE7F393B2F6F}"/>
              </a:ext>
            </a:extLst>
          </p:cNvPr>
          <p:cNvSpPr txBox="1"/>
          <p:nvPr/>
        </p:nvSpPr>
        <p:spPr>
          <a:xfrm>
            <a:off x="6763378" y="3887230"/>
            <a:ext cx="11421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ETX game</a:t>
            </a:r>
            <a:endParaRPr lang="en-IL" sz="1100" b="1" dirty="0">
              <a:solidFill>
                <a:schemeClr val="bg1"/>
              </a:solidFill>
            </a:endParaRPr>
          </a:p>
        </p:txBody>
      </p:sp>
      <p:sp>
        <p:nvSpPr>
          <p:cNvPr id="70" name="תיבת טקסט 69">
            <a:extLst>
              <a:ext uri="{FF2B5EF4-FFF2-40B4-BE49-F238E27FC236}">
                <a16:creationId xmlns:a16="http://schemas.microsoft.com/office/drawing/2014/main" id="{E127937D-D1AD-425C-BF2C-412B36561099}"/>
              </a:ext>
            </a:extLst>
          </p:cNvPr>
          <p:cNvSpPr txBox="1"/>
          <p:nvPr/>
        </p:nvSpPr>
        <p:spPr>
          <a:xfrm>
            <a:off x="5606060" y="1423704"/>
            <a:ext cx="4598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Coalitional game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620573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5" y="605600"/>
            <a:ext cx="620889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ETX Games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ציין מיקום טקסט 3">
                <a:extLst>
                  <a:ext uri="{FF2B5EF4-FFF2-40B4-BE49-F238E27FC236}">
                    <a16:creationId xmlns:a16="http://schemas.microsoft.com/office/drawing/2014/main" id="{B494DE90-9724-4D82-9482-4D1048FA74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718" y="1918821"/>
                <a:ext cx="8213835" cy="1593958"/>
              </a:xfrm>
            </p:spPr>
            <p:txBody>
              <a:bodyPr/>
              <a:lstStyle/>
              <a:p>
                <a:pPr marL="571500" lvl="1" indent="0" algn="l" rtl="0" fontAlgn="base">
                  <a:lnSpc>
                    <a:spcPct val="100000"/>
                  </a:lnSpc>
                  <a:buNone/>
                </a:pPr>
                <a:r>
                  <a:rPr lang="en-US" dirty="0"/>
                  <a:t>A coalitional game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ETX if it holds: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 fontAlgn="base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All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agents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either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null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players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equivalent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to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one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another</m:t>
                    </m:r>
                    <m:r>
                      <m:rPr>
                        <m:nor/>
                      </m:rPr>
                      <a:rPr lang="en-US" dirty="0"/>
                      <m:t>.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Times New Roman" panose="02020603050405020304" pitchFamily="18" charset="0"/>
                  <a:cs typeface="Cambria Math" panose="02040503050406030204" pitchFamily="18" charset="0"/>
                </a:endParaRPr>
              </a:p>
              <a:p>
                <a:pPr lvl="1" algn="l" rtl="0" fontAlgn="base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super-additive and consists of non-negative values only,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sub-additive and consists of only non-positive values.</a:t>
                </a:r>
              </a:p>
              <a:p>
                <a:pPr marL="114300" indent="0" algn="l" rtl="0">
                  <a:lnSpc>
                    <a:spcPct val="100000"/>
                  </a:lnSpc>
                  <a:buNone/>
                </a:pPr>
                <a:endParaRPr lang="en-US" i="1" dirty="0">
                  <a:latin typeface="Cambria Math" panose="02040503050406030204" pitchFamily="18" charset="0"/>
                  <a:ea typeface="Times New Roman" panose="020206030504050203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מציין מיקום טקסט 3">
                <a:extLst>
                  <a:ext uri="{FF2B5EF4-FFF2-40B4-BE49-F238E27FC236}">
                    <a16:creationId xmlns:a16="http://schemas.microsoft.com/office/drawing/2014/main" id="{B494DE90-9724-4D82-9482-4D1048FA7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718" y="1918821"/>
                <a:ext cx="8213835" cy="1593958"/>
              </a:xfrm>
              <a:blipFill>
                <a:blip r:embed="rId3"/>
                <a:stretch>
                  <a:fillRect t="-766" r="-2004" b="-3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69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5" y="605600"/>
            <a:ext cx="620889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divide:</a:t>
            </a:r>
            <a:endParaRPr dirty="0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B91B803D-2812-4DBB-A38B-91758E41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91" y="2372501"/>
            <a:ext cx="6148667" cy="10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5" y="605600"/>
            <a:ext cx="620889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ETX Games - Example</a:t>
            </a:r>
            <a:endParaRPr sz="4400" dirty="0"/>
          </a:p>
        </p:txBody>
      </p:sp>
      <p:pic>
        <p:nvPicPr>
          <p:cNvPr id="52" name="תמונה 51">
            <a:extLst>
              <a:ext uri="{FF2B5EF4-FFF2-40B4-BE49-F238E27FC236}">
                <a16:creationId xmlns:a16="http://schemas.microsoft.com/office/drawing/2014/main" id="{33C754C1-DF0F-4372-AF46-059DFC773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35" y="2004042"/>
            <a:ext cx="506991" cy="483397"/>
          </a:xfrm>
          <a:prstGeom prst="rect">
            <a:avLst/>
          </a:prstGeom>
        </p:spPr>
      </p:pic>
      <p:pic>
        <p:nvPicPr>
          <p:cNvPr id="53" name="תמונה 5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CF97C75B-3C5F-442D-AE8F-5C2C9BFD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761" y="2508788"/>
            <a:ext cx="518138" cy="483396"/>
          </a:xfrm>
          <a:prstGeom prst="rect">
            <a:avLst/>
          </a:prstGeom>
        </p:spPr>
      </p:pic>
      <p:pic>
        <p:nvPicPr>
          <p:cNvPr id="54" name="תמונה 53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F862B71-1B88-408F-A70F-2D2A1667D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36" y="1499297"/>
            <a:ext cx="506990" cy="483396"/>
          </a:xfrm>
          <a:prstGeom prst="rect">
            <a:avLst/>
          </a:prstGeom>
        </p:spPr>
      </p:pic>
      <p:pic>
        <p:nvPicPr>
          <p:cNvPr id="55" name="תמונה 54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5D5850F6-3EAF-471A-8DAB-66625BE7C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221" y="1524034"/>
            <a:ext cx="506990" cy="483396"/>
          </a:xfrm>
          <a:prstGeom prst="rect">
            <a:avLst/>
          </a:prstGeom>
        </p:spPr>
      </p:pic>
      <p:pic>
        <p:nvPicPr>
          <p:cNvPr id="56" name="תמונה 55">
            <a:extLst>
              <a:ext uri="{FF2B5EF4-FFF2-40B4-BE49-F238E27FC236}">
                <a16:creationId xmlns:a16="http://schemas.microsoft.com/office/drawing/2014/main" id="{F46A7311-EC98-42C2-9A19-012882AB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928" y="1504599"/>
            <a:ext cx="506991" cy="483397"/>
          </a:xfrm>
          <a:prstGeom prst="rect">
            <a:avLst/>
          </a:prstGeom>
        </p:spPr>
      </p:pic>
      <p:pic>
        <p:nvPicPr>
          <p:cNvPr id="57" name="תמונה 56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75EE1B94-94FB-4450-A07C-5E72E6724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019" y="2016751"/>
            <a:ext cx="506990" cy="483396"/>
          </a:xfrm>
          <a:prstGeom prst="rect">
            <a:avLst/>
          </a:prstGeom>
        </p:spPr>
      </p:pic>
      <p:pic>
        <p:nvPicPr>
          <p:cNvPr id="58" name="תמונה 57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C82B7507-93F8-4D39-9C48-03B393736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101" y="2023983"/>
            <a:ext cx="518138" cy="483396"/>
          </a:xfrm>
          <a:prstGeom prst="rect">
            <a:avLst/>
          </a:prstGeom>
        </p:spPr>
      </p:pic>
      <p:pic>
        <p:nvPicPr>
          <p:cNvPr id="60" name="תמונה 59">
            <a:extLst>
              <a:ext uri="{FF2B5EF4-FFF2-40B4-BE49-F238E27FC236}">
                <a16:creationId xmlns:a16="http://schemas.microsoft.com/office/drawing/2014/main" id="{2C922CD7-1BB0-4DB6-8274-5D5AF2E1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220" y="2527086"/>
            <a:ext cx="506991" cy="483397"/>
          </a:xfrm>
          <a:prstGeom prst="rect">
            <a:avLst/>
          </a:prstGeom>
        </p:spPr>
      </p:pic>
      <p:pic>
        <p:nvPicPr>
          <p:cNvPr id="61" name="תמונה 60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0710B88-FEB5-442A-A29D-1C7AF6AB1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316" y="2519013"/>
            <a:ext cx="518138" cy="483396"/>
          </a:xfrm>
          <a:prstGeom prst="rect">
            <a:avLst/>
          </a:prstGeom>
        </p:spPr>
      </p:pic>
      <p:pic>
        <p:nvPicPr>
          <p:cNvPr id="62" name="תמונה 61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CA6FF496-B074-4EA1-98E4-1D497F91E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250" y="3161557"/>
            <a:ext cx="506990" cy="483396"/>
          </a:xfrm>
          <a:prstGeom prst="rect">
            <a:avLst/>
          </a:prstGeom>
        </p:spPr>
      </p:pic>
      <p:pic>
        <p:nvPicPr>
          <p:cNvPr id="63" name="תמונה 62">
            <a:extLst>
              <a:ext uri="{FF2B5EF4-FFF2-40B4-BE49-F238E27FC236}">
                <a16:creationId xmlns:a16="http://schemas.microsoft.com/office/drawing/2014/main" id="{C384131F-864B-4E08-93F1-0553AF10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51" y="3161556"/>
            <a:ext cx="506991" cy="483397"/>
          </a:xfrm>
          <a:prstGeom prst="rect">
            <a:avLst/>
          </a:prstGeom>
        </p:spPr>
      </p:pic>
      <p:pic>
        <p:nvPicPr>
          <p:cNvPr id="64" name="תמונה 63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161066BF-1322-46FF-B3E2-7F821C7B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81" y="3159024"/>
            <a:ext cx="518138" cy="483396"/>
          </a:xfrm>
          <a:prstGeom prst="rect">
            <a:avLst/>
          </a:prstGeom>
        </p:spPr>
      </p:pic>
      <p:sp>
        <p:nvSpPr>
          <p:cNvPr id="65" name="תיבת טקסט 64">
            <a:extLst>
              <a:ext uri="{FF2B5EF4-FFF2-40B4-BE49-F238E27FC236}">
                <a16:creationId xmlns:a16="http://schemas.microsoft.com/office/drawing/2014/main" id="{538306D4-A569-4307-BE45-9F32D6655E63}"/>
              </a:ext>
            </a:extLst>
          </p:cNvPr>
          <p:cNvSpPr txBox="1"/>
          <p:nvPr/>
        </p:nvSpPr>
        <p:spPr>
          <a:xfrm>
            <a:off x="606944" y="1579145"/>
            <a:ext cx="333405" cy="382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A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66" name="תיבת טקסט 65">
            <a:extLst>
              <a:ext uri="{FF2B5EF4-FFF2-40B4-BE49-F238E27FC236}">
                <a16:creationId xmlns:a16="http://schemas.microsoft.com/office/drawing/2014/main" id="{1B9AA791-8877-43B1-AD5B-86FE50859283}"/>
              </a:ext>
            </a:extLst>
          </p:cNvPr>
          <p:cNvSpPr txBox="1"/>
          <p:nvPr/>
        </p:nvSpPr>
        <p:spPr>
          <a:xfrm>
            <a:off x="596365" y="2087511"/>
            <a:ext cx="333405" cy="382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B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67" name="תיבת טקסט 66">
            <a:extLst>
              <a:ext uri="{FF2B5EF4-FFF2-40B4-BE49-F238E27FC236}">
                <a16:creationId xmlns:a16="http://schemas.microsoft.com/office/drawing/2014/main" id="{CC539A1E-AFA5-4613-8A2D-FB11BEF01CFC}"/>
              </a:ext>
            </a:extLst>
          </p:cNvPr>
          <p:cNvSpPr txBox="1"/>
          <p:nvPr/>
        </p:nvSpPr>
        <p:spPr>
          <a:xfrm>
            <a:off x="606944" y="2616124"/>
            <a:ext cx="333405" cy="382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C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תיבת טקסט 67">
                <a:extLst>
                  <a:ext uri="{FF2B5EF4-FFF2-40B4-BE49-F238E27FC236}">
                    <a16:creationId xmlns:a16="http://schemas.microsoft.com/office/drawing/2014/main" id="{9F85F98D-C9DA-42B3-9D12-05198F1BADBC}"/>
                  </a:ext>
                </a:extLst>
              </p:cNvPr>
              <p:cNvSpPr txBox="1"/>
              <p:nvPr/>
            </p:nvSpPr>
            <p:spPr>
              <a:xfrm>
                <a:off x="1597985" y="1533003"/>
                <a:ext cx="913077" cy="413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תיבת טקסט 67">
                <a:extLst>
                  <a:ext uri="{FF2B5EF4-FFF2-40B4-BE49-F238E27FC236}">
                    <a16:creationId xmlns:a16="http://schemas.microsoft.com/office/drawing/2014/main" id="{9F85F98D-C9DA-42B3-9D12-05198F1B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985" y="1533003"/>
                <a:ext cx="913077" cy="413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תיבת טקסט 68">
                <a:extLst>
                  <a:ext uri="{FF2B5EF4-FFF2-40B4-BE49-F238E27FC236}">
                    <a16:creationId xmlns:a16="http://schemas.microsoft.com/office/drawing/2014/main" id="{54675C1D-0642-4D0C-9B24-3D1B4A4B31EC}"/>
                  </a:ext>
                </a:extLst>
              </p:cNvPr>
              <p:cNvSpPr txBox="1"/>
              <p:nvPr/>
            </p:nvSpPr>
            <p:spPr>
              <a:xfrm>
                <a:off x="1579328" y="2018183"/>
                <a:ext cx="913077" cy="413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69" name="תיבת טקסט 68">
                <a:extLst>
                  <a:ext uri="{FF2B5EF4-FFF2-40B4-BE49-F238E27FC236}">
                    <a16:creationId xmlns:a16="http://schemas.microsoft.com/office/drawing/2014/main" id="{54675C1D-0642-4D0C-9B24-3D1B4A4B3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8" y="2018183"/>
                <a:ext cx="913077" cy="413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תיבת טקסט 69">
                <a:extLst>
                  <a:ext uri="{FF2B5EF4-FFF2-40B4-BE49-F238E27FC236}">
                    <a16:creationId xmlns:a16="http://schemas.microsoft.com/office/drawing/2014/main" id="{ADD27A9C-881C-40E8-8EEF-BB47AC52E67A}"/>
                  </a:ext>
                </a:extLst>
              </p:cNvPr>
              <p:cNvSpPr txBox="1"/>
              <p:nvPr/>
            </p:nvSpPr>
            <p:spPr>
              <a:xfrm>
                <a:off x="1590228" y="2534317"/>
                <a:ext cx="913077" cy="413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0" name="תיבת טקסט 69">
                <a:extLst>
                  <a:ext uri="{FF2B5EF4-FFF2-40B4-BE49-F238E27FC236}">
                    <a16:creationId xmlns:a16="http://schemas.microsoft.com/office/drawing/2014/main" id="{ADD27A9C-881C-40E8-8EEF-BB47AC52E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28" y="2534317"/>
                <a:ext cx="913077" cy="413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תיבת טקסט 70">
                <a:extLst>
                  <a:ext uri="{FF2B5EF4-FFF2-40B4-BE49-F238E27FC236}">
                    <a16:creationId xmlns:a16="http://schemas.microsoft.com/office/drawing/2014/main" id="{0029AD60-B110-41EB-8BDA-C202E3EC5F12}"/>
                  </a:ext>
                </a:extLst>
              </p:cNvPr>
              <p:cNvSpPr txBox="1"/>
              <p:nvPr/>
            </p:nvSpPr>
            <p:spPr>
              <a:xfrm>
                <a:off x="4020024" y="1536114"/>
                <a:ext cx="871025" cy="413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71" name="תיבת טקסט 70">
                <a:extLst>
                  <a:ext uri="{FF2B5EF4-FFF2-40B4-BE49-F238E27FC236}">
                    <a16:creationId xmlns:a16="http://schemas.microsoft.com/office/drawing/2014/main" id="{0029AD60-B110-41EB-8BDA-C202E3EC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024" y="1536114"/>
                <a:ext cx="871025" cy="413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תיבת טקסט 71">
                <a:extLst>
                  <a:ext uri="{FF2B5EF4-FFF2-40B4-BE49-F238E27FC236}">
                    <a16:creationId xmlns:a16="http://schemas.microsoft.com/office/drawing/2014/main" id="{DE149EA8-F3AD-4782-AB4C-338F4DF4BE6D}"/>
                  </a:ext>
                </a:extLst>
              </p:cNvPr>
              <p:cNvSpPr txBox="1"/>
              <p:nvPr/>
            </p:nvSpPr>
            <p:spPr>
              <a:xfrm>
                <a:off x="4004429" y="2047884"/>
                <a:ext cx="842789" cy="413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תיבת טקסט 71">
                <a:extLst>
                  <a:ext uri="{FF2B5EF4-FFF2-40B4-BE49-F238E27FC236}">
                    <a16:creationId xmlns:a16="http://schemas.microsoft.com/office/drawing/2014/main" id="{DE149EA8-F3AD-4782-AB4C-338F4DF4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429" y="2047884"/>
                <a:ext cx="842789" cy="413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תיבת טקסט 72">
                <a:extLst>
                  <a:ext uri="{FF2B5EF4-FFF2-40B4-BE49-F238E27FC236}">
                    <a16:creationId xmlns:a16="http://schemas.microsoft.com/office/drawing/2014/main" id="{988E1B0C-DE75-4E49-B1B5-2C1069405610}"/>
                  </a:ext>
                </a:extLst>
              </p:cNvPr>
              <p:cNvSpPr txBox="1"/>
              <p:nvPr/>
            </p:nvSpPr>
            <p:spPr>
              <a:xfrm>
                <a:off x="4090183" y="2543490"/>
                <a:ext cx="780022" cy="413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73" name="תיבת טקסט 72">
                <a:extLst>
                  <a:ext uri="{FF2B5EF4-FFF2-40B4-BE49-F238E27FC236}">
                    <a16:creationId xmlns:a16="http://schemas.microsoft.com/office/drawing/2014/main" id="{988E1B0C-DE75-4E49-B1B5-2C1069405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183" y="2543490"/>
                <a:ext cx="780022" cy="4139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תיבת טקסט 73">
                <a:extLst>
                  <a:ext uri="{FF2B5EF4-FFF2-40B4-BE49-F238E27FC236}">
                    <a16:creationId xmlns:a16="http://schemas.microsoft.com/office/drawing/2014/main" id="{FFE3367E-E066-44ED-B4C5-63D0C60DAE14}"/>
                  </a:ext>
                </a:extLst>
              </p:cNvPr>
              <p:cNvSpPr txBox="1"/>
              <p:nvPr/>
            </p:nvSpPr>
            <p:spPr>
              <a:xfrm>
                <a:off x="3177532" y="3193193"/>
                <a:ext cx="863567" cy="413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תיבת טקסט 73">
                <a:extLst>
                  <a:ext uri="{FF2B5EF4-FFF2-40B4-BE49-F238E27FC236}">
                    <a16:creationId xmlns:a16="http://schemas.microsoft.com/office/drawing/2014/main" id="{FFE3367E-E066-44ED-B4C5-63D0C60DA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532" y="3193193"/>
                <a:ext cx="863567" cy="4139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מחבר ישר 74">
            <a:extLst>
              <a:ext uri="{FF2B5EF4-FFF2-40B4-BE49-F238E27FC236}">
                <a16:creationId xmlns:a16="http://schemas.microsoft.com/office/drawing/2014/main" id="{4506F679-1B77-43BF-83E3-01681511340C}"/>
              </a:ext>
            </a:extLst>
          </p:cNvPr>
          <p:cNvCxnSpPr>
            <a:cxnSpLocks/>
          </p:cNvCxnSpPr>
          <p:nvPr/>
        </p:nvCxnSpPr>
        <p:spPr>
          <a:xfrm>
            <a:off x="4859305" y="1287342"/>
            <a:ext cx="0" cy="23550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תיבת טקסט 76">
            <a:extLst>
              <a:ext uri="{FF2B5EF4-FFF2-40B4-BE49-F238E27FC236}">
                <a16:creationId xmlns:a16="http://schemas.microsoft.com/office/drawing/2014/main" id="{A11711DE-C681-466D-9BAD-918C0A1B49A1}"/>
              </a:ext>
            </a:extLst>
          </p:cNvPr>
          <p:cNvSpPr txBox="1"/>
          <p:nvPr/>
        </p:nvSpPr>
        <p:spPr>
          <a:xfrm>
            <a:off x="3366330" y="1565101"/>
            <a:ext cx="442783" cy="41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78" name="תיבת טקסט 77">
            <a:extLst>
              <a:ext uri="{FF2B5EF4-FFF2-40B4-BE49-F238E27FC236}">
                <a16:creationId xmlns:a16="http://schemas.microsoft.com/office/drawing/2014/main" id="{04A57B48-C759-47FC-B139-F0034FEFCD55}"/>
              </a:ext>
            </a:extLst>
          </p:cNvPr>
          <p:cNvSpPr txBox="1"/>
          <p:nvPr/>
        </p:nvSpPr>
        <p:spPr>
          <a:xfrm>
            <a:off x="3354565" y="2044966"/>
            <a:ext cx="442783" cy="41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B3E463D2-C854-450D-BB7E-5017B802D2C6}"/>
              </a:ext>
            </a:extLst>
          </p:cNvPr>
          <p:cNvSpPr txBox="1"/>
          <p:nvPr/>
        </p:nvSpPr>
        <p:spPr>
          <a:xfrm>
            <a:off x="3359818" y="2534317"/>
            <a:ext cx="442783" cy="41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80" name="תיבת טקסט 79">
            <a:extLst>
              <a:ext uri="{FF2B5EF4-FFF2-40B4-BE49-F238E27FC236}">
                <a16:creationId xmlns:a16="http://schemas.microsoft.com/office/drawing/2014/main" id="{82224CB5-F03E-41FB-81B0-0F3101E82AF1}"/>
              </a:ext>
            </a:extLst>
          </p:cNvPr>
          <p:cNvSpPr txBox="1"/>
          <p:nvPr/>
        </p:nvSpPr>
        <p:spPr>
          <a:xfrm>
            <a:off x="1977322" y="3176188"/>
            <a:ext cx="442783" cy="41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81" name="תיבת טקסט 80">
            <a:extLst>
              <a:ext uri="{FF2B5EF4-FFF2-40B4-BE49-F238E27FC236}">
                <a16:creationId xmlns:a16="http://schemas.microsoft.com/office/drawing/2014/main" id="{1B58831A-5D33-4B83-BB65-C2B46D54DDC4}"/>
              </a:ext>
            </a:extLst>
          </p:cNvPr>
          <p:cNvSpPr txBox="1"/>
          <p:nvPr/>
        </p:nvSpPr>
        <p:spPr>
          <a:xfrm>
            <a:off x="2547209" y="3180745"/>
            <a:ext cx="442783" cy="413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pic>
        <p:nvPicPr>
          <p:cNvPr id="76" name="תמונה 7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4A1D0FAF-CA3C-4E40-92C0-7D1E0450C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397" y="2085466"/>
            <a:ext cx="463302" cy="4986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55FF4608-D142-4359-8711-6DEFEC3D3A08}"/>
                  </a:ext>
                </a:extLst>
              </p:cNvPr>
              <p:cNvSpPr txBox="1"/>
              <p:nvPr/>
            </p:nvSpPr>
            <p:spPr>
              <a:xfrm>
                <a:off x="5446830" y="2114754"/>
                <a:ext cx="7128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55FF4608-D142-4359-8711-6DEFEC3D3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30" y="2114754"/>
                <a:ext cx="71280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תיבת טקסט 82">
            <a:extLst>
              <a:ext uri="{FF2B5EF4-FFF2-40B4-BE49-F238E27FC236}">
                <a16:creationId xmlns:a16="http://schemas.microsoft.com/office/drawing/2014/main" id="{BBD82D92-F4EA-411C-BDF3-30013F954345}"/>
              </a:ext>
            </a:extLst>
          </p:cNvPr>
          <p:cNvSpPr txBox="1"/>
          <p:nvPr/>
        </p:nvSpPr>
        <p:spPr>
          <a:xfrm>
            <a:off x="5750468" y="1524034"/>
            <a:ext cx="2217038" cy="328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i="1" dirty="0">
                <a:solidFill>
                  <a:srgbClr val="007BB9"/>
                </a:solidFill>
                <a:latin typeface="Raleway Thin"/>
                <a:sym typeface="Raleway Thin"/>
              </a:rPr>
              <a:t>Shapley value Allocation</a:t>
            </a:r>
            <a:endParaRPr lang="en-IL" b="1" i="1" dirty="0"/>
          </a:p>
        </p:txBody>
      </p:sp>
      <p:pic>
        <p:nvPicPr>
          <p:cNvPr id="84" name="תמונה 83">
            <a:extLst>
              <a:ext uri="{FF2B5EF4-FFF2-40B4-BE49-F238E27FC236}">
                <a16:creationId xmlns:a16="http://schemas.microsoft.com/office/drawing/2014/main" id="{941DBD99-EC95-4775-8F50-7D74503B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27" y="2062799"/>
            <a:ext cx="463303" cy="498692"/>
          </a:xfrm>
          <a:prstGeom prst="rect">
            <a:avLst/>
          </a:prstGeom>
        </p:spPr>
      </p:pic>
      <p:cxnSp>
        <p:nvCxnSpPr>
          <p:cNvPr id="85" name="מחבר ישר 84">
            <a:extLst>
              <a:ext uri="{FF2B5EF4-FFF2-40B4-BE49-F238E27FC236}">
                <a16:creationId xmlns:a16="http://schemas.microsoft.com/office/drawing/2014/main" id="{318A0CD5-D007-4537-8563-1E0377CB9015}"/>
              </a:ext>
            </a:extLst>
          </p:cNvPr>
          <p:cNvCxnSpPr/>
          <p:nvPr/>
        </p:nvCxnSpPr>
        <p:spPr>
          <a:xfrm>
            <a:off x="6124282" y="1929810"/>
            <a:ext cx="0" cy="7436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1DD4315E-2898-4FB0-87EC-CBC18A0D8BFA}"/>
                  </a:ext>
                </a:extLst>
              </p:cNvPr>
              <p:cNvSpPr txBox="1"/>
              <p:nvPr/>
            </p:nvSpPr>
            <p:spPr>
              <a:xfrm>
                <a:off x="6642177" y="2098599"/>
                <a:ext cx="7128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1DD4315E-2898-4FB0-87EC-CBC18A0D8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177" y="2098599"/>
                <a:ext cx="712806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תמונה 86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523F8176-9F0D-4F50-80BE-9DD581C1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139" y="2069023"/>
            <a:ext cx="473489" cy="498691"/>
          </a:xfrm>
          <a:prstGeom prst="rect">
            <a:avLst/>
          </a:prstGeom>
        </p:spPr>
      </p:pic>
      <p:cxnSp>
        <p:nvCxnSpPr>
          <p:cNvPr id="88" name="מחבר ישר 87">
            <a:extLst>
              <a:ext uri="{FF2B5EF4-FFF2-40B4-BE49-F238E27FC236}">
                <a16:creationId xmlns:a16="http://schemas.microsoft.com/office/drawing/2014/main" id="{C55288F2-F2D8-4E19-89D2-2C0970E9DA9E}"/>
              </a:ext>
            </a:extLst>
          </p:cNvPr>
          <p:cNvCxnSpPr/>
          <p:nvPr/>
        </p:nvCxnSpPr>
        <p:spPr>
          <a:xfrm>
            <a:off x="7413434" y="1937024"/>
            <a:ext cx="0" cy="74366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תיבת טקסט 88">
                <a:extLst>
                  <a:ext uri="{FF2B5EF4-FFF2-40B4-BE49-F238E27FC236}">
                    <a16:creationId xmlns:a16="http://schemas.microsoft.com/office/drawing/2014/main" id="{2BB7D475-37F2-4BBB-BAC3-16F0DD79F249}"/>
                  </a:ext>
                </a:extLst>
              </p:cNvPr>
              <p:cNvSpPr txBox="1"/>
              <p:nvPr/>
            </p:nvSpPr>
            <p:spPr>
              <a:xfrm>
                <a:off x="7936219" y="2077576"/>
                <a:ext cx="7128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2000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89" name="תיבת טקסט 88">
                <a:extLst>
                  <a:ext uri="{FF2B5EF4-FFF2-40B4-BE49-F238E27FC236}">
                    <a16:creationId xmlns:a16="http://schemas.microsoft.com/office/drawing/2014/main" id="{2BB7D475-37F2-4BBB-BAC3-16F0DD79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219" y="2077576"/>
                <a:ext cx="712806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856C6162-B0B9-440A-A133-E6E9D1BD14A2}"/>
              </a:ext>
            </a:extLst>
          </p:cNvPr>
          <p:cNvSpPr txBox="1"/>
          <p:nvPr/>
        </p:nvSpPr>
        <p:spPr>
          <a:xfrm>
            <a:off x="761290" y="3744369"/>
            <a:ext cx="73884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“In this scenario, A does not contribute anything. B and C are identical and always contribute the same. Therefore, the total revenue, which is $10, should be equally divided between B and C, and thus, the fair division is: A:$</a:t>
            </a:r>
            <a:r>
              <a:rPr kumimoji="0" lang="he-IL" sz="1600" b="0" i="1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0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, B:$5, C:$</a:t>
            </a:r>
            <a:r>
              <a:rPr kumimoji="0" lang="he-IL" sz="1600" b="0" i="1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5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”</a:t>
            </a:r>
          </a:p>
          <a:p>
            <a:pPr algn="just"/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endParaRPr lang="en-IL" sz="1100" i="1" dirty="0"/>
          </a:p>
        </p:txBody>
      </p:sp>
    </p:spTree>
    <p:extLst>
      <p:ext uri="{BB962C8B-B14F-4D97-AF65-F5344CB8AC3E}">
        <p14:creationId xmlns:p14="http://schemas.microsoft.com/office/powerpoint/2010/main" val="40574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/>
      <p:bldP spid="89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5" y="605600"/>
            <a:ext cx="6208895" cy="5773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X-SHAP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טבלה 29">
                <a:extLst>
                  <a:ext uri="{FF2B5EF4-FFF2-40B4-BE49-F238E27FC236}">
                    <a16:creationId xmlns:a16="http://schemas.microsoft.com/office/drawing/2014/main" id="{8E19EC2C-BCE9-4D2F-9E8D-934C82658C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491117"/>
                  </p:ext>
                </p:extLst>
              </p:nvPr>
            </p:nvGraphicFramePr>
            <p:xfrm>
              <a:off x="864507" y="1814470"/>
              <a:ext cx="1201470" cy="231648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600735">
                      <a:extLst>
                        <a:ext uri="{9D8B030D-6E8A-4147-A177-3AD203B41FA5}">
                          <a16:colId xmlns:a16="http://schemas.microsoft.com/office/drawing/2014/main" val="899810634"/>
                        </a:ext>
                      </a:extLst>
                    </a:gridCol>
                    <a:gridCol w="600735">
                      <a:extLst>
                        <a:ext uri="{9D8B030D-6E8A-4147-A177-3AD203B41FA5}">
                          <a16:colId xmlns:a16="http://schemas.microsoft.com/office/drawing/2014/main" val="2362883343"/>
                        </a:ext>
                      </a:extLst>
                    </a:gridCol>
                  </a:tblGrid>
                  <a:tr h="285911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300" i="1" dirty="0" err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300" i="1" dirty="0" err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300" i="1" dirty="0" err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3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/>
                    </a:tc>
                    <a:tc hMerge="1"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67814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A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10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13197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B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20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30538641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C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64610904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A+B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30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72698091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A+C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30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09845419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B+C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40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86689911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A+B+C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70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445733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טבלה 29">
                <a:extLst>
                  <a:ext uri="{FF2B5EF4-FFF2-40B4-BE49-F238E27FC236}">
                    <a16:creationId xmlns:a16="http://schemas.microsoft.com/office/drawing/2014/main" id="{8E19EC2C-BCE9-4D2F-9E8D-934C82658C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491117"/>
                  </p:ext>
                </p:extLst>
              </p:nvPr>
            </p:nvGraphicFramePr>
            <p:xfrm>
              <a:off x="864507" y="1814470"/>
              <a:ext cx="1201470" cy="231648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600735">
                      <a:extLst>
                        <a:ext uri="{9D8B030D-6E8A-4147-A177-3AD203B41FA5}">
                          <a16:colId xmlns:a16="http://schemas.microsoft.com/office/drawing/2014/main" val="899810634"/>
                        </a:ext>
                      </a:extLst>
                    </a:gridCol>
                    <a:gridCol w="600735">
                      <a:extLst>
                        <a:ext uri="{9D8B030D-6E8A-4147-A177-3AD203B41FA5}">
                          <a16:colId xmlns:a16="http://schemas.microsoft.com/office/drawing/2014/main" val="2362883343"/>
                        </a:ext>
                      </a:extLst>
                    </a:gridCol>
                  </a:tblGrid>
                  <a:tr h="289560">
                    <a:tc gridSpan="2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505" t="-2083" r="-1010" b="-7104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6781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A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10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13197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B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20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30538641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C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6461090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A+B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30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72698091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A+C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30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0984541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B+C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40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86689911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A+B+C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R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dirty="0">
                              <a:latin typeface="Barlow SemiBold" panose="00000700000000000000" pitchFamily="2" charset="0"/>
                            </a:rPr>
                            <a:t>70</a:t>
                          </a:r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>
                        <a:lnL w="9525" cap="flat" cmpd="sng" algn="ctr">
                          <a:solidFill>
                            <a:schemeClr val="tx1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445733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3" name="טבלה 29">
            <a:extLst>
              <a:ext uri="{FF2B5EF4-FFF2-40B4-BE49-F238E27FC236}">
                <a16:creationId xmlns:a16="http://schemas.microsoft.com/office/drawing/2014/main" id="{AC429300-98D1-45C4-B174-EEC6ECEAB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26960"/>
              </p:ext>
            </p:extLst>
          </p:nvPr>
        </p:nvGraphicFramePr>
        <p:xfrm>
          <a:off x="2447191" y="2091119"/>
          <a:ext cx="1201470" cy="202692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600735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600735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A+B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B+C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A+B+C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  <p:sp>
        <p:nvSpPr>
          <p:cNvPr id="30" name="חץ: ימינה 29">
            <a:extLst>
              <a:ext uri="{FF2B5EF4-FFF2-40B4-BE49-F238E27FC236}">
                <a16:creationId xmlns:a16="http://schemas.microsoft.com/office/drawing/2014/main" id="{2C9B0DCD-4BF4-4A79-8463-6680894AC27D}"/>
              </a:ext>
            </a:extLst>
          </p:cNvPr>
          <p:cNvSpPr/>
          <p:nvPr/>
        </p:nvSpPr>
        <p:spPr>
          <a:xfrm>
            <a:off x="620075" y="2210765"/>
            <a:ext cx="170132" cy="108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חץ: ימינה 34">
            <a:extLst>
              <a:ext uri="{FF2B5EF4-FFF2-40B4-BE49-F238E27FC236}">
                <a16:creationId xmlns:a16="http://schemas.microsoft.com/office/drawing/2014/main" id="{BF660A52-3C8D-42B9-A1EA-62B7AB560A4A}"/>
              </a:ext>
            </a:extLst>
          </p:cNvPr>
          <p:cNvSpPr/>
          <p:nvPr/>
        </p:nvSpPr>
        <p:spPr>
          <a:xfrm>
            <a:off x="620075" y="2501051"/>
            <a:ext cx="170132" cy="108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חץ: ימינה 35">
            <a:extLst>
              <a:ext uri="{FF2B5EF4-FFF2-40B4-BE49-F238E27FC236}">
                <a16:creationId xmlns:a16="http://schemas.microsoft.com/office/drawing/2014/main" id="{4DDD7851-B471-4709-B2D6-2527BF2A7447}"/>
              </a:ext>
            </a:extLst>
          </p:cNvPr>
          <p:cNvSpPr/>
          <p:nvPr/>
        </p:nvSpPr>
        <p:spPr>
          <a:xfrm>
            <a:off x="620075" y="2791337"/>
            <a:ext cx="170132" cy="108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חץ: ימינה 36">
            <a:extLst>
              <a:ext uri="{FF2B5EF4-FFF2-40B4-BE49-F238E27FC236}">
                <a16:creationId xmlns:a16="http://schemas.microsoft.com/office/drawing/2014/main" id="{35814ED3-2F36-409F-B9E6-1856E1C736BC}"/>
              </a:ext>
            </a:extLst>
          </p:cNvPr>
          <p:cNvSpPr/>
          <p:nvPr/>
        </p:nvSpPr>
        <p:spPr>
          <a:xfrm>
            <a:off x="620075" y="3081623"/>
            <a:ext cx="170132" cy="108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חץ: ימינה 37">
            <a:extLst>
              <a:ext uri="{FF2B5EF4-FFF2-40B4-BE49-F238E27FC236}">
                <a16:creationId xmlns:a16="http://schemas.microsoft.com/office/drawing/2014/main" id="{FBD65A8A-E6FF-467C-85BC-6E76E5A81300}"/>
              </a:ext>
            </a:extLst>
          </p:cNvPr>
          <p:cNvSpPr/>
          <p:nvPr/>
        </p:nvSpPr>
        <p:spPr>
          <a:xfrm>
            <a:off x="620075" y="3371909"/>
            <a:ext cx="170132" cy="108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חץ: ימינה 38">
            <a:extLst>
              <a:ext uri="{FF2B5EF4-FFF2-40B4-BE49-F238E27FC236}">
                <a16:creationId xmlns:a16="http://schemas.microsoft.com/office/drawing/2014/main" id="{76AF9260-09F3-4C55-A966-4FA122396594}"/>
              </a:ext>
            </a:extLst>
          </p:cNvPr>
          <p:cNvSpPr/>
          <p:nvPr/>
        </p:nvSpPr>
        <p:spPr>
          <a:xfrm>
            <a:off x="620075" y="3662195"/>
            <a:ext cx="170132" cy="108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חץ: ימינה 39">
            <a:extLst>
              <a:ext uri="{FF2B5EF4-FFF2-40B4-BE49-F238E27FC236}">
                <a16:creationId xmlns:a16="http://schemas.microsoft.com/office/drawing/2014/main" id="{D0ECD67B-67EC-4439-A406-3FF03C2BB1A1}"/>
              </a:ext>
            </a:extLst>
          </p:cNvPr>
          <p:cNvSpPr/>
          <p:nvPr/>
        </p:nvSpPr>
        <p:spPr>
          <a:xfrm>
            <a:off x="620075" y="3937968"/>
            <a:ext cx="170132" cy="108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56D0CBA0-ABC1-4FF1-844F-4CBB476850EE}"/>
                  </a:ext>
                </a:extLst>
              </p:cNvPr>
              <p:cNvSpPr txBox="1"/>
              <p:nvPr/>
            </p:nvSpPr>
            <p:spPr>
              <a:xfrm>
                <a:off x="1510600" y="4360225"/>
                <a:ext cx="16535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56D0CBA0-ABC1-4FF1-844F-4CBB4768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600" y="4360225"/>
                <a:ext cx="165350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תיבת טקסט 43">
                <a:extLst>
                  <a:ext uri="{FF2B5EF4-FFF2-40B4-BE49-F238E27FC236}">
                    <a16:creationId xmlns:a16="http://schemas.microsoft.com/office/drawing/2014/main" id="{8D627EAB-BBD6-43C9-8ABF-36F0C908E6F7}"/>
                  </a:ext>
                </a:extLst>
              </p:cNvPr>
              <p:cNvSpPr txBox="1"/>
              <p:nvPr/>
            </p:nvSpPr>
            <p:spPr>
              <a:xfrm>
                <a:off x="1530812" y="4353902"/>
                <a:ext cx="16535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תיבת טקסט 43">
                <a:extLst>
                  <a:ext uri="{FF2B5EF4-FFF2-40B4-BE49-F238E27FC236}">
                    <a16:creationId xmlns:a16="http://schemas.microsoft.com/office/drawing/2014/main" id="{8D627EAB-BBD6-43C9-8ABF-36F0C908E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2" y="4353902"/>
                <a:ext cx="165350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תיבת טקסט 44">
                <a:extLst>
                  <a:ext uri="{FF2B5EF4-FFF2-40B4-BE49-F238E27FC236}">
                    <a16:creationId xmlns:a16="http://schemas.microsoft.com/office/drawing/2014/main" id="{6099369F-AB02-4E1F-877D-EBA95D7FE545}"/>
                  </a:ext>
                </a:extLst>
              </p:cNvPr>
              <p:cNvSpPr txBox="1"/>
              <p:nvPr/>
            </p:nvSpPr>
            <p:spPr>
              <a:xfrm>
                <a:off x="1480078" y="4403441"/>
                <a:ext cx="17985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5" name="תיבת טקסט 44">
                <a:extLst>
                  <a:ext uri="{FF2B5EF4-FFF2-40B4-BE49-F238E27FC236}">
                    <a16:creationId xmlns:a16="http://schemas.microsoft.com/office/drawing/2014/main" id="{6099369F-AB02-4E1F-877D-EBA95D7FE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78" y="4403441"/>
                <a:ext cx="17985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תיבת טקסט 45">
                <a:extLst>
                  <a:ext uri="{FF2B5EF4-FFF2-40B4-BE49-F238E27FC236}">
                    <a16:creationId xmlns:a16="http://schemas.microsoft.com/office/drawing/2014/main" id="{03D3D0C4-4D89-433D-936F-FCEB6FAF1631}"/>
                  </a:ext>
                </a:extLst>
              </p:cNvPr>
              <p:cNvSpPr txBox="1"/>
              <p:nvPr/>
            </p:nvSpPr>
            <p:spPr>
              <a:xfrm>
                <a:off x="1438061" y="4391308"/>
                <a:ext cx="17985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6" name="תיבת טקסט 45">
                <a:extLst>
                  <a:ext uri="{FF2B5EF4-FFF2-40B4-BE49-F238E27FC236}">
                    <a16:creationId xmlns:a16="http://schemas.microsoft.com/office/drawing/2014/main" id="{03D3D0C4-4D89-433D-936F-FCEB6FAF1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061" y="4391308"/>
                <a:ext cx="179857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תיבת טקסט 46">
                <a:extLst>
                  <a:ext uri="{FF2B5EF4-FFF2-40B4-BE49-F238E27FC236}">
                    <a16:creationId xmlns:a16="http://schemas.microsoft.com/office/drawing/2014/main" id="{DB42683E-E873-4A98-8410-E3C49491AB09}"/>
                  </a:ext>
                </a:extLst>
              </p:cNvPr>
              <p:cNvSpPr txBox="1"/>
              <p:nvPr/>
            </p:nvSpPr>
            <p:spPr>
              <a:xfrm>
                <a:off x="1520502" y="4368723"/>
                <a:ext cx="17985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47" name="תיבת טקסט 46">
                <a:extLst>
                  <a:ext uri="{FF2B5EF4-FFF2-40B4-BE49-F238E27FC236}">
                    <a16:creationId xmlns:a16="http://schemas.microsoft.com/office/drawing/2014/main" id="{DB42683E-E873-4A98-8410-E3C49491A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502" y="4368723"/>
                <a:ext cx="17985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" name="טבלה 29">
            <a:extLst>
              <a:ext uri="{FF2B5EF4-FFF2-40B4-BE49-F238E27FC236}">
                <a16:creationId xmlns:a16="http://schemas.microsoft.com/office/drawing/2014/main" id="{5B347E45-02EE-41D4-9D79-67E2D2714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818334"/>
              </p:ext>
            </p:extLst>
          </p:nvPr>
        </p:nvGraphicFramePr>
        <p:xfrm>
          <a:off x="4323137" y="1832104"/>
          <a:ext cx="1727266" cy="2316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63633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863633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Coalition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(1)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9056781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A+B+C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  <p:graphicFrame>
        <p:nvGraphicFramePr>
          <p:cNvPr id="55" name="טבלה 29">
            <a:extLst>
              <a:ext uri="{FF2B5EF4-FFF2-40B4-BE49-F238E27FC236}">
                <a16:creationId xmlns:a16="http://schemas.microsoft.com/office/drawing/2014/main" id="{B052E737-E34D-498E-AD8E-F2756F19D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35270"/>
              </p:ext>
            </p:extLst>
          </p:nvPr>
        </p:nvGraphicFramePr>
        <p:xfrm>
          <a:off x="6050403" y="1832104"/>
          <a:ext cx="863633" cy="2316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63633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(2)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9056781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  <p:graphicFrame>
        <p:nvGraphicFramePr>
          <p:cNvPr id="56" name="טבלה 29">
            <a:extLst>
              <a:ext uri="{FF2B5EF4-FFF2-40B4-BE49-F238E27FC236}">
                <a16:creationId xmlns:a16="http://schemas.microsoft.com/office/drawing/2014/main" id="{3A402565-A782-4AEC-8CCF-EB76E1DE9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296136"/>
              </p:ext>
            </p:extLst>
          </p:nvPr>
        </p:nvGraphicFramePr>
        <p:xfrm>
          <a:off x="6914036" y="1832104"/>
          <a:ext cx="863633" cy="2316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63633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(3)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9056781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  <p:graphicFrame>
        <p:nvGraphicFramePr>
          <p:cNvPr id="57" name="טבלה 29">
            <a:extLst>
              <a:ext uri="{FF2B5EF4-FFF2-40B4-BE49-F238E27FC236}">
                <a16:creationId xmlns:a16="http://schemas.microsoft.com/office/drawing/2014/main" id="{5B280FBE-F4CE-4B22-9C83-C3737DB31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773062"/>
              </p:ext>
            </p:extLst>
          </p:nvPr>
        </p:nvGraphicFramePr>
        <p:xfrm>
          <a:off x="7777669" y="1832104"/>
          <a:ext cx="863633" cy="2316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63633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(4)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9056781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8" name="תיבת טקסט 57">
                <a:extLst>
                  <a:ext uri="{FF2B5EF4-FFF2-40B4-BE49-F238E27FC236}">
                    <a16:creationId xmlns:a16="http://schemas.microsoft.com/office/drawing/2014/main" id="{81A43150-81B4-45CF-B546-889298025A65}"/>
                  </a:ext>
                </a:extLst>
              </p:cNvPr>
              <p:cNvSpPr txBox="1"/>
              <p:nvPr/>
            </p:nvSpPr>
            <p:spPr>
              <a:xfrm>
                <a:off x="1489980" y="4406629"/>
                <a:ext cx="17985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58" name="תיבת טקסט 57">
                <a:extLst>
                  <a:ext uri="{FF2B5EF4-FFF2-40B4-BE49-F238E27FC236}">
                    <a16:creationId xmlns:a16="http://schemas.microsoft.com/office/drawing/2014/main" id="{81A43150-81B4-45CF-B546-889298025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980" y="4406629"/>
                <a:ext cx="179857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תיבת טקסט 59">
                <a:extLst>
                  <a:ext uri="{FF2B5EF4-FFF2-40B4-BE49-F238E27FC236}">
                    <a16:creationId xmlns:a16="http://schemas.microsoft.com/office/drawing/2014/main" id="{BEB1CCD6-18E0-4EEA-9C5A-AFF65B11ADF6}"/>
                  </a:ext>
                </a:extLst>
              </p:cNvPr>
              <p:cNvSpPr txBox="1"/>
              <p:nvPr/>
            </p:nvSpPr>
            <p:spPr>
              <a:xfrm>
                <a:off x="1458069" y="4408568"/>
                <a:ext cx="17985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70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60" name="תיבת טקסט 59">
                <a:extLst>
                  <a:ext uri="{FF2B5EF4-FFF2-40B4-BE49-F238E27FC236}">
                    <a16:creationId xmlns:a16="http://schemas.microsoft.com/office/drawing/2014/main" id="{BEB1CCD6-18E0-4EEA-9C5A-AFF65B11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069" y="4408568"/>
                <a:ext cx="179857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טבלה 29">
            <a:extLst>
              <a:ext uri="{FF2B5EF4-FFF2-40B4-BE49-F238E27FC236}">
                <a16:creationId xmlns:a16="http://schemas.microsoft.com/office/drawing/2014/main" id="{D073333B-258E-444D-B841-2A7AEB659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331544"/>
              </p:ext>
            </p:extLst>
          </p:nvPr>
        </p:nvGraphicFramePr>
        <p:xfrm>
          <a:off x="2449701" y="2097968"/>
          <a:ext cx="1201470" cy="202692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600735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600735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A+B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B+C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A+B+C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  <p:graphicFrame>
        <p:nvGraphicFramePr>
          <p:cNvPr id="62" name="טבלה 29">
            <a:extLst>
              <a:ext uri="{FF2B5EF4-FFF2-40B4-BE49-F238E27FC236}">
                <a16:creationId xmlns:a16="http://schemas.microsoft.com/office/drawing/2014/main" id="{FF2AE4C2-5A4F-4E25-BD99-32FD3BB90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506376"/>
              </p:ext>
            </p:extLst>
          </p:nvPr>
        </p:nvGraphicFramePr>
        <p:xfrm>
          <a:off x="2454326" y="2098290"/>
          <a:ext cx="1201470" cy="202692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600735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600735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A+B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30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B+C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A+B+C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30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  <p:graphicFrame>
        <p:nvGraphicFramePr>
          <p:cNvPr id="63" name="טבלה 29">
            <a:extLst>
              <a:ext uri="{FF2B5EF4-FFF2-40B4-BE49-F238E27FC236}">
                <a16:creationId xmlns:a16="http://schemas.microsoft.com/office/drawing/2014/main" id="{42311B48-0936-4A1E-9FA2-3242EA4B1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703720"/>
              </p:ext>
            </p:extLst>
          </p:nvPr>
        </p:nvGraphicFramePr>
        <p:xfrm>
          <a:off x="2448224" y="2098530"/>
          <a:ext cx="1201470" cy="202692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600735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600735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A+B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30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30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B+C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A+B+C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50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  <p:graphicFrame>
        <p:nvGraphicFramePr>
          <p:cNvPr id="64" name="טבלה 29">
            <a:extLst>
              <a:ext uri="{FF2B5EF4-FFF2-40B4-BE49-F238E27FC236}">
                <a16:creationId xmlns:a16="http://schemas.microsoft.com/office/drawing/2014/main" id="{6AF8ADDE-A93B-4EF7-8296-BBA93A522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224289"/>
              </p:ext>
            </p:extLst>
          </p:nvPr>
        </p:nvGraphicFramePr>
        <p:xfrm>
          <a:off x="2446632" y="2093817"/>
          <a:ext cx="1201470" cy="203581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600735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600735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A+B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30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30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B+C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40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A+B+C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Barlow SemiBold" panose="00000700000000000000" pitchFamily="2" charset="0"/>
                        </a:rPr>
                        <a:t>70</a:t>
                      </a:r>
                      <a:endParaRPr lang="en-IL" sz="130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lToB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  <p:sp>
        <p:nvSpPr>
          <p:cNvPr id="53" name="שווה ל 52">
            <a:extLst>
              <a:ext uri="{FF2B5EF4-FFF2-40B4-BE49-F238E27FC236}">
                <a16:creationId xmlns:a16="http://schemas.microsoft.com/office/drawing/2014/main" id="{DB5D0556-223A-45CB-A25C-3357D6344915}"/>
              </a:ext>
            </a:extLst>
          </p:cNvPr>
          <p:cNvSpPr/>
          <p:nvPr/>
        </p:nvSpPr>
        <p:spPr>
          <a:xfrm>
            <a:off x="2090986" y="2848807"/>
            <a:ext cx="335978" cy="40289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תיבת טקסט 66">
                <a:extLst>
                  <a:ext uri="{FF2B5EF4-FFF2-40B4-BE49-F238E27FC236}">
                    <a16:creationId xmlns:a16="http://schemas.microsoft.com/office/drawing/2014/main" id="{DFB332C1-4D9A-4AEE-8835-DEAAA9E461B8}"/>
                  </a:ext>
                </a:extLst>
              </p:cNvPr>
              <p:cNvSpPr txBox="1"/>
              <p:nvPr/>
            </p:nvSpPr>
            <p:spPr>
              <a:xfrm>
                <a:off x="4006184" y="264905"/>
                <a:ext cx="3179626" cy="1323439"/>
              </a:xfrm>
              <a:prstGeom prst="rect">
                <a:avLst/>
              </a:prstGeom>
              <a:noFill/>
              <a:ln w="127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3A3F50"/>
                    </a:solidFill>
                    <a:latin typeface="Barlow Light"/>
                    <a:sym typeface="Barlow Light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𝑆</m:t>
                    </m:r>
                    <m:r>
                      <a:rPr lang="en-US" sz="160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arlow Light"/>
                      </a:rPr>
                      <m:t>⊆</m:t>
                    </m:r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arlow Light"/>
                      </a:rPr>
                      <m:t>𝑁</m:t>
                    </m:r>
                  </m:oMath>
                </a14:m>
                <a:r>
                  <a:rPr lang="en-US" sz="1600" dirty="0">
                    <a:solidFill>
                      <a:srgbClr val="3A3F50"/>
                    </a:solidFill>
                    <a:latin typeface="Barlow Light"/>
                    <a:sym typeface="Barlow Light"/>
                  </a:rPr>
                  <a:t> :</a:t>
                </a:r>
              </a:p>
              <a:p>
                <a:r>
                  <a:rPr lang="en-US" sz="1600" dirty="0">
                    <a:solidFill>
                      <a:srgbClr val="3A3F50"/>
                    </a:solidFill>
                    <a:latin typeface="Barlow Light"/>
                    <a:sym typeface="Barlow Light"/>
                  </a:rPr>
                  <a:t>   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𝑣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3A3F50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3A3F50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𝑆</m:t>
                        </m:r>
                      </m:e>
                    </m:d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−</m:t>
                    </m:r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𝑎𝑐𝑐𝑢𝑚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3A3F50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3A3F50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𝑆</m:t>
                        </m:r>
                      </m:e>
                    </m:d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≠</m:t>
                    </m:r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0</m:t>
                    </m:r>
                  </m:oMath>
                </a14:m>
                <a:endParaRPr lang="en-US" sz="1600" b="0" dirty="0">
                  <a:solidFill>
                    <a:srgbClr val="3A3F50"/>
                  </a:solidFill>
                  <a:latin typeface="Barlow Light"/>
                  <a:sym typeface="Barlow Light"/>
                </a:endParaRPr>
              </a:p>
              <a:p>
                <a:r>
                  <a:rPr lang="en-US" sz="1600" dirty="0">
                    <a:solidFill>
                      <a:srgbClr val="3A3F50"/>
                    </a:solidFill>
                    <a:latin typeface="Barlow Light"/>
                    <a:sym typeface="Barlow Light"/>
                  </a:rPr>
                  <a:t>        For every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𝑇</m:t>
                    </m:r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arlow Light"/>
                      </a:rPr>
                      <m:t>⊇</m:t>
                    </m:r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arlow Light"/>
                      </a:rPr>
                      <m:t>𝑆</m:t>
                    </m:r>
                  </m:oMath>
                </a14:m>
                <a:r>
                  <a:rPr lang="en-US" sz="1600" dirty="0">
                    <a:solidFill>
                      <a:srgbClr val="3A3F50"/>
                    </a:solidFill>
                    <a:latin typeface="Barlow Light"/>
                    <a:sym typeface="Barlow Light"/>
                  </a:rPr>
                  <a:t>:</a:t>
                </a:r>
              </a:p>
              <a:p>
                <a:pPr lvl="1" algn="just"/>
                <a:r>
                  <a:rPr lang="en-US" sz="1600" b="0" dirty="0">
                    <a:solidFill>
                      <a:srgbClr val="3A3F50"/>
                    </a:solidFill>
                    <a:sym typeface="Barlow Light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𝑥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3A3F50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3A3F50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=</m:t>
                    </m:r>
                    <m:r>
                      <a:rPr lang="en-US" sz="1600" i="1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𝑣</m:t>
                    </m:r>
                    <m:d>
                      <m:dPr>
                        <m:ctrlPr>
                          <a:rPr lang="en-US" sz="1600" i="1">
                            <a:solidFill>
                              <a:srgbClr val="3A3F50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3A3F50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𝑆</m:t>
                        </m:r>
                      </m:e>
                    </m:d>
                    <m:r>
                      <a:rPr lang="en-US" sz="1600" i="1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−</m:t>
                    </m:r>
                    <m:r>
                      <a:rPr lang="en-US" sz="1600" i="1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𝑎𝑐𝑐𝑢𝑚</m:t>
                    </m:r>
                    <m:d>
                      <m:dPr>
                        <m:ctrlPr>
                          <a:rPr lang="en-US" sz="1600" i="1">
                            <a:solidFill>
                              <a:srgbClr val="3A3F50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3A3F50"/>
                            </a:solidFill>
                            <a:latin typeface="Cambria Math" panose="02040503050406030204" pitchFamily="18" charset="0"/>
                            <a:sym typeface="Barlow Light"/>
                          </a:rPr>
                          <m:t>𝑆</m:t>
                        </m:r>
                      </m:e>
                    </m:d>
                  </m:oMath>
                </a14:m>
                <a:endParaRPr lang="en-US" sz="1600" dirty="0">
                  <a:solidFill>
                    <a:srgbClr val="3A3F50"/>
                  </a:solidFill>
                  <a:latin typeface="Barlow Light"/>
                  <a:sym typeface="Barlow Light"/>
                </a:endParaRPr>
              </a:p>
              <a:p>
                <a:pPr lvl="2" algn="just"/>
                <a:r>
                  <a:rPr lang="en-US" sz="1600" b="0" dirty="0">
                    <a:solidFill>
                      <a:srgbClr val="3A3F50"/>
                    </a:solidFill>
                    <a:sym typeface="Barlow Light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𝑎𝑐𝑐𝑢𝑚</m:t>
                    </m:r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𝑎𝑐𝑐𝑢𝑚</m:t>
                    </m:r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+</m:t>
                    </m:r>
                    <m:r>
                      <a:rPr lang="en-US" sz="1600" b="0" i="1" smtClean="0">
                        <a:solidFill>
                          <a:srgbClr val="3A3F50"/>
                        </a:solidFill>
                        <a:latin typeface="Cambria Math" panose="02040503050406030204" pitchFamily="18" charset="0"/>
                        <a:sym typeface="Barlow Light"/>
                      </a:rPr>
                      <m:t>𝑥</m:t>
                    </m:r>
                  </m:oMath>
                </a14:m>
                <a:endParaRPr lang="en-US" sz="1600" dirty="0">
                  <a:solidFill>
                    <a:srgbClr val="3A3F50"/>
                  </a:solidFill>
                  <a:latin typeface="Barlow Light"/>
                  <a:sym typeface="Barlow Light"/>
                </a:endParaRPr>
              </a:p>
            </p:txBody>
          </p:sp>
        </mc:Choice>
        <mc:Fallback xmlns="">
          <p:sp>
            <p:nvSpPr>
              <p:cNvPr id="67" name="תיבת טקסט 66">
                <a:extLst>
                  <a:ext uri="{FF2B5EF4-FFF2-40B4-BE49-F238E27FC236}">
                    <a16:creationId xmlns:a16="http://schemas.microsoft.com/office/drawing/2014/main" id="{DFB332C1-4D9A-4AEE-8835-DEAAA9E46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184" y="264905"/>
                <a:ext cx="3179626" cy="1323439"/>
              </a:xfrm>
              <a:prstGeom prst="rect">
                <a:avLst/>
              </a:prstGeom>
              <a:blipFill>
                <a:blip r:embed="rId12"/>
                <a:stretch>
                  <a:fillRect l="-763" t="-909"/>
                </a:stretch>
              </a:blipFill>
              <a:ln w="127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תרשים זרימה: מחבר 1">
            <a:extLst>
              <a:ext uri="{FF2B5EF4-FFF2-40B4-BE49-F238E27FC236}">
                <a16:creationId xmlns:a16="http://schemas.microsoft.com/office/drawing/2014/main" id="{B522386F-F4EC-4363-BAB5-E693FA347BC1}"/>
              </a:ext>
            </a:extLst>
          </p:cNvPr>
          <p:cNvSpPr/>
          <p:nvPr/>
        </p:nvSpPr>
        <p:spPr>
          <a:xfrm>
            <a:off x="4414640" y="2126049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תרשים זרימה: מחבר 31">
            <a:extLst>
              <a:ext uri="{FF2B5EF4-FFF2-40B4-BE49-F238E27FC236}">
                <a16:creationId xmlns:a16="http://schemas.microsoft.com/office/drawing/2014/main" id="{0030C682-A0C1-488F-B283-EC0F392386F8}"/>
              </a:ext>
            </a:extLst>
          </p:cNvPr>
          <p:cNvSpPr/>
          <p:nvPr/>
        </p:nvSpPr>
        <p:spPr>
          <a:xfrm>
            <a:off x="4414640" y="2963698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תרשים זרימה: מחבר 33">
            <a:extLst>
              <a:ext uri="{FF2B5EF4-FFF2-40B4-BE49-F238E27FC236}">
                <a16:creationId xmlns:a16="http://schemas.microsoft.com/office/drawing/2014/main" id="{596C421A-8B0B-4487-9209-30E5BBE00BAD}"/>
              </a:ext>
            </a:extLst>
          </p:cNvPr>
          <p:cNvSpPr/>
          <p:nvPr/>
        </p:nvSpPr>
        <p:spPr>
          <a:xfrm>
            <a:off x="4414640" y="3287193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תרשים זרימה: מחבר 40">
            <a:extLst>
              <a:ext uri="{FF2B5EF4-FFF2-40B4-BE49-F238E27FC236}">
                <a16:creationId xmlns:a16="http://schemas.microsoft.com/office/drawing/2014/main" id="{25F33042-28D4-4584-BDC5-73065A3A104C}"/>
              </a:ext>
            </a:extLst>
          </p:cNvPr>
          <p:cNvSpPr/>
          <p:nvPr/>
        </p:nvSpPr>
        <p:spPr>
          <a:xfrm>
            <a:off x="4414640" y="3863622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טבלה 29">
                <a:extLst>
                  <a:ext uri="{FF2B5EF4-FFF2-40B4-BE49-F238E27FC236}">
                    <a16:creationId xmlns:a16="http://schemas.microsoft.com/office/drawing/2014/main" id="{B5AA7DC8-DF83-4EEB-A9AD-57AA733201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560372"/>
                  </p:ext>
                </p:extLst>
              </p:nvPr>
            </p:nvGraphicFramePr>
            <p:xfrm>
              <a:off x="2447191" y="1791148"/>
              <a:ext cx="1201470" cy="289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201470">
                      <a:extLst>
                        <a:ext uri="{9D8B030D-6E8A-4147-A177-3AD203B41FA5}">
                          <a16:colId xmlns:a16="http://schemas.microsoft.com/office/drawing/2014/main" val="899810634"/>
                        </a:ext>
                      </a:extLst>
                    </a:gridCol>
                  </a:tblGrid>
                  <a:tr h="2859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3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</a:rPr>
                                  <m:t>𝑎𝑐𝑐𝑢𝑚</m:t>
                                </m:r>
                                <m:r>
                                  <a:rPr lang="en-US" sz="13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L" sz="130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3390567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טבלה 29">
                <a:extLst>
                  <a:ext uri="{FF2B5EF4-FFF2-40B4-BE49-F238E27FC236}">
                    <a16:creationId xmlns:a16="http://schemas.microsoft.com/office/drawing/2014/main" id="{B5AA7DC8-DF83-4EEB-A9AD-57AA733201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560372"/>
                  </p:ext>
                </p:extLst>
              </p:nvPr>
            </p:nvGraphicFramePr>
            <p:xfrm>
              <a:off x="2447191" y="1791148"/>
              <a:ext cx="1201470" cy="289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201470">
                      <a:extLst>
                        <a:ext uri="{9D8B030D-6E8A-4147-A177-3AD203B41FA5}">
                          <a16:colId xmlns:a16="http://schemas.microsoft.com/office/drawing/2014/main" val="899810634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45720" marR="45720" anchor="ctr">
                        <a:blipFill>
                          <a:blip r:embed="rId13"/>
                          <a:stretch>
                            <a:fillRect l="-505" t="-2041" r="-1010" b="-1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05678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חץ: פניית פרסה 15">
            <a:extLst>
              <a:ext uri="{FF2B5EF4-FFF2-40B4-BE49-F238E27FC236}">
                <a16:creationId xmlns:a16="http://schemas.microsoft.com/office/drawing/2014/main" id="{E37A51FB-7A16-409C-BC0B-470157BA4FFC}"/>
              </a:ext>
            </a:extLst>
          </p:cNvPr>
          <p:cNvSpPr/>
          <p:nvPr/>
        </p:nvSpPr>
        <p:spPr>
          <a:xfrm rot="10800000">
            <a:off x="3246540" y="4187267"/>
            <a:ext cx="2420081" cy="418291"/>
          </a:xfrm>
          <a:prstGeom prst="uturnArrow">
            <a:avLst>
              <a:gd name="adj1" fmla="val 18654"/>
              <a:gd name="adj2" fmla="val 25000"/>
              <a:gd name="adj3" fmla="val 20241"/>
              <a:gd name="adj4" fmla="val 50096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7" name="סימן חיבור 16">
            <a:extLst>
              <a:ext uri="{FF2B5EF4-FFF2-40B4-BE49-F238E27FC236}">
                <a16:creationId xmlns:a16="http://schemas.microsoft.com/office/drawing/2014/main" id="{A58CCD8E-F310-4A9A-BD5A-DF6F6F3EDFC9}"/>
              </a:ext>
            </a:extLst>
          </p:cNvPr>
          <p:cNvSpPr/>
          <p:nvPr/>
        </p:nvSpPr>
        <p:spPr>
          <a:xfrm>
            <a:off x="4243961" y="4626814"/>
            <a:ext cx="269851" cy="29000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תרשים זרימה: מחבר 53">
            <a:extLst>
              <a:ext uri="{FF2B5EF4-FFF2-40B4-BE49-F238E27FC236}">
                <a16:creationId xmlns:a16="http://schemas.microsoft.com/office/drawing/2014/main" id="{FE1A657A-D609-4B38-830F-DB8847D3E110}"/>
              </a:ext>
            </a:extLst>
          </p:cNvPr>
          <p:cNvSpPr/>
          <p:nvPr/>
        </p:nvSpPr>
        <p:spPr>
          <a:xfrm>
            <a:off x="4414640" y="2399757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5" name="תרשים זרימה: מחבר 64">
            <a:extLst>
              <a:ext uri="{FF2B5EF4-FFF2-40B4-BE49-F238E27FC236}">
                <a16:creationId xmlns:a16="http://schemas.microsoft.com/office/drawing/2014/main" id="{200D501C-6B93-4A99-8128-9793CC195BC0}"/>
              </a:ext>
            </a:extLst>
          </p:cNvPr>
          <p:cNvSpPr/>
          <p:nvPr/>
        </p:nvSpPr>
        <p:spPr>
          <a:xfrm>
            <a:off x="4414640" y="2976781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8" name="תרשים זרימה: מחבר 67">
            <a:extLst>
              <a:ext uri="{FF2B5EF4-FFF2-40B4-BE49-F238E27FC236}">
                <a16:creationId xmlns:a16="http://schemas.microsoft.com/office/drawing/2014/main" id="{1A47BCD2-E2DF-4334-BBE6-6CC1B3991DC5}"/>
              </a:ext>
            </a:extLst>
          </p:cNvPr>
          <p:cNvSpPr/>
          <p:nvPr/>
        </p:nvSpPr>
        <p:spPr>
          <a:xfrm>
            <a:off x="4414640" y="3567524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9" name="תרשים זרימה: מחבר 68">
            <a:extLst>
              <a:ext uri="{FF2B5EF4-FFF2-40B4-BE49-F238E27FC236}">
                <a16:creationId xmlns:a16="http://schemas.microsoft.com/office/drawing/2014/main" id="{ED07CA55-20DC-4CD6-9E4F-07DF298AE253}"/>
              </a:ext>
            </a:extLst>
          </p:cNvPr>
          <p:cNvSpPr/>
          <p:nvPr/>
        </p:nvSpPr>
        <p:spPr>
          <a:xfrm>
            <a:off x="4414640" y="3854251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0" name="חץ: פניית פרסה 69">
            <a:extLst>
              <a:ext uri="{FF2B5EF4-FFF2-40B4-BE49-F238E27FC236}">
                <a16:creationId xmlns:a16="http://schemas.microsoft.com/office/drawing/2014/main" id="{AC8CA211-B4F7-40DA-BB3D-36ED05FAE902}"/>
              </a:ext>
            </a:extLst>
          </p:cNvPr>
          <p:cNvSpPr/>
          <p:nvPr/>
        </p:nvSpPr>
        <p:spPr>
          <a:xfrm rot="10800000">
            <a:off x="3266547" y="4198068"/>
            <a:ext cx="3243850" cy="418291"/>
          </a:xfrm>
          <a:prstGeom prst="uturnArrow">
            <a:avLst>
              <a:gd name="adj1" fmla="val 18654"/>
              <a:gd name="adj2" fmla="val 25000"/>
              <a:gd name="adj3" fmla="val 20241"/>
              <a:gd name="adj4" fmla="val 50096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71" name="סימן חיבור 70">
            <a:extLst>
              <a:ext uri="{FF2B5EF4-FFF2-40B4-BE49-F238E27FC236}">
                <a16:creationId xmlns:a16="http://schemas.microsoft.com/office/drawing/2014/main" id="{9500D6B7-2EF4-463F-AF38-004212B14145}"/>
              </a:ext>
            </a:extLst>
          </p:cNvPr>
          <p:cNvSpPr/>
          <p:nvPr/>
        </p:nvSpPr>
        <p:spPr>
          <a:xfrm>
            <a:off x="4800774" y="4609009"/>
            <a:ext cx="269851" cy="29000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חץ: פניית פרסה 47">
            <a:extLst>
              <a:ext uri="{FF2B5EF4-FFF2-40B4-BE49-F238E27FC236}">
                <a16:creationId xmlns:a16="http://schemas.microsoft.com/office/drawing/2014/main" id="{0930BCC4-863D-46F9-A6ED-C7CF3FB50407}"/>
              </a:ext>
            </a:extLst>
          </p:cNvPr>
          <p:cNvSpPr/>
          <p:nvPr/>
        </p:nvSpPr>
        <p:spPr>
          <a:xfrm rot="10800000">
            <a:off x="3256647" y="4202456"/>
            <a:ext cx="4057618" cy="418291"/>
          </a:xfrm>
          <a:prstGeom prst="uturnArrow">
            <a:avLst>
              <a:gd name="adj1" fmla="val 18654"/>
              <a:gd name="adj2" fmla="val 25000"/>
              <a:gd name="adj3" fmla="val 20241"/>
              <a:gd name="adj4" fmla="val 50096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51" name="סימן חיבור 50">
            <a:extLst>
              <a:ext uri="{FF2B5EF4-FFF2-40B4-BE49-F238E27FC236}">
                <a16:creationId xmlns:a16="http://schemas.microsoft.com/office/drawing/2014/main" id="{9ACA0346-AD53-4347-A587-B1234186493B}"/>
              </a:ext>
            </a:extLst>
          </p:cNvPr>
          <p:cNvSpPr/>
          <p:nvPr/>
        </p:nvSpPr>
        <p:spPr>
          <a:xfrm>
            <a:off x="5344191" y="4634145"/>
            <a:ext cx="269851" cy="29000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2" name="תרשים זרימה: מחבר 51">
            <a:extLst>
              <a:ext uri="{FF2B5EF4-FFF2-40B4-BE49-F238E27FC236}">
                <a16:creationId xmlns:a16="http://schemas.microsoft.com/office/drawing/2014/main" id="{F99F31A8-EC5C-42C1-9A62-083A682EF0ED}"/>
              </a:ext>
            </a:extLst>
          </p:cNvPr>
          <p:cNvSpPr/>
          <p:nvPr/>
        </p:nvSpPr>
        <p:spPr>
          <a:xfrm>
            <a:off x="4414640" y="3287193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6" name="תרשים זרימה: מחבר 65">
            <a:extLst>
              <a:ext uri="{FF2B5EF4-FFF2-40B4-BE49-F238E27FC236}">
                <a16:creationId xmlns:a16="http://schemas.microsoft.com/office/drawing/2014/main" id="{3A480149-0CD7-4FAA-AB85-0D896FA00A49}"/>
              </a:ext>
            </a:extLst>
          </p:cNvPr>
          <p:cNvSpPr/>
          <p:nvPr/>
        </p:nvSpPr>
        <p:spPr>
          <a:xfrm>
            <a:off x="4414640" y="3854251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תרשים זרימה: מחבר 71">
            <a:extLst>
              <a:ext uri="{FF2B5EF4-FFF2-40B4-BE49-F238E27FC236}">
                <a16:creationId xmlns:a16="http://schemas.microsoft.com/office/drawing/2014/main" id="{FC7D497F-850C-4201-BE50-B3B856E35F24}"/>
              </a:ext>
            </a:extLst>
          </p:cNvPr>
          <p:cNvSpPr/>
          <p:nvPr/>
        </p:nvSpPr>
        <p:spPr>
          <a:xfrm>
            <a:off x="4414640" y="3575015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3" name="תרשים זרימה: מחבר 72">
            <a:extLst>
              <a:ext uri="{FF2B5EF4-FFF2-40B4-BE49-F238E27FC236}">
                <a16:creationId xmlns:a16="http://schemas.microsoft.com/office/drawing/2014/main" id="{9019C392-5E84-427B-8626-7435B7B23AFD}"/>
              </a:ext>
            </a:extLst>
          </p:cNvPr>
          <p:cNvSpPr/>
          <p:nvPr/>
        </p:nvSpPr>
        <p:spPr>
          <a:xfrm>
            <a:off x="4414640" y="3861742"/>
            <a:ext cx="695894" cy="272822"/>
          </a:xfrm>
          <a:prstGeom prst="flowChartConnector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4" name="חץ: פניית פרסה 73">
            <a:extLst>
              <a:ext uri="{FF2B5EF4-FFF2-40B4-BE49-F238E27FC236}">
                <a16:creationId xmlns:a16="http://schemas.microsoft.com/office/drawing/2014/main" id="{B1FE9B2C-5120-4A52-AC61-D7D948DFC90C}"/>
              </a:ext>
            </a:extLst>
          </p:cNvPr>
          <p:cNvSpPr/>
          <p:nvPr/>
        </p:nvSpPr>
        <p:spPr>
          <a:xfrm rot="10800000">
            <a:off x="3255489" y="4191654"/>
            <a:ext cx="4981994" cy="418291"/>
          </a:xfrm>
          <a:prstGeom prst="uturnArrow">
            <a:avLst>
              <a:gd name="adj1" fmla="val 18654"/>
              <a:gd name="adj2" fmla="val 25000"/>
              <a:gd name="adj3" fmla="val 20241"/>
              <a:gd name="adj4" fmla="val 50096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75" name="סימן חיבור 74">
            <a:extLst>
              <a:ext uri="{FF2B5EF4-FFF2-40B4-BE49-F238E27FC236}">
                <a16:creationId xmlns:a16="http://schemas.microsoft.com/office/drawing/2014/main" id="{E248F526-2C51-46DA-A45C-FFEA182AFF84}"/>
              </a:ext>
            </a:extLst>
          </p:cNvPr>
          <p:cNvSpPr/>
          <p:nvPr/>
        </p:nvSpPr>
        <p:spPr>
          <a:xfrm>
            <a:off x="5807761" y="4634145"/>
            <a:ext cx="269851" cy="29000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560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58" grpId="0"/>
      <p:bldP spid="58" grpId="1"/>
      <p:bldP spid="60" grpId="0"/>
      <p:bldP spid="53" grpId="0" animBg="1"/>
      <p:bldP spid="67" grpId="0" animBg="1"/>
      <p:bldP spid="2" grpId="0" animBg="1"/>
      <p:bldP spid="2" grpId="1" animBg="1"/>
      <p:bldP spid="32" grpId="0" animBg="1"/>
      <p:bldP spid="32" grpId="1" animBg="1"/>
      <p:bldP spid="34" grpId="0" animBg="1"/>
      <p:bldP spid="34" grpId="1" animBg="1"/>
      <p:bldP spid="41" grpId="0" animBg="1"/>
      <p:bldP spid="41" grpId="1" animBg="1"/>
      <p:bldP spid="16" grpId="0" animBg="1"/>
      <p:bldP spid="16" grpId="1" animBg="1"/>
      <p:bldP spid="17" grpId="0" animBg="1"/>
      <p:bldP spid="17" grpId="1" animBg="1"/>
      <p:bldP spid="54" grpId="0" animBg="1"/>
      <p:bldP spid="54" grpId="1" animBg="1"/>
      <p:bldP spid="65" grpId="0" animBg="1"/>
      <p:bldP spid="65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48" grpId="0" animBg="1"/>
      <p:bldP spid="48" grpId="1" animBg="1"/>
      <p:bldP spid="51" grpId="0" animBg="1"/>
      <p:bldP spid="51" grpId="1" animBg="1"/>
      <p:bldP spid="52" grpId="0" animBg="1"/>
      <p:bldP spid="52" grpId="1" animBg="1"/>
      <p:bldP spid="66" grpId="0" animBg="1"/>
      <p:bldP spid="66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60712" y="544607"/>
            <a:ext cx="630454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4000" dirty="0"/>
              <a:t>How to split revenue fairly?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C5B05ED4-DA5D-4EF9-B423-2069A4E7FE2D}"/>
              </a:ext>
            </a:extLst>
          </p:cNvPr>
          <p:cNvSpPr txBox="1"/>
          <p:nvPr/>
        </p:nvSpPr>
        <p:spPr>
          <a:xfrm>
            <a:off x="873627" y="4048325"/>
            <a:ext cx="61538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Barlow Light" panose="00000400000000000000" pitchFamily="2" charset="0"/>
              </a:rPr>
              <a:t>Goal</a:t>
            </a:r>
            <a:r>
              <a:rPr lang="en-US" sz="2000" dirty="0">
                <a:latin typeface="Barlow Light" panose="00000400000000000000" pitchFamily="2" charset="0"/>
              </a:rPr>
              <a:t>: if the grand coalition will form, how to split the revenue among the agents in a fair way?</a:t>
            </a:r>
          </a:p>
        </p:txBody>
      </p:sp>
      <p:sp>
        <p:nvSpPr>
          <p:cNvPr id="3" name="בועת דיבור: אליפסה 2">
            <a:extLst>
              <a:ext uri="{FF2B5EF4-FFF2-40B4-BE49-F238E27FC236}">
                <a16:creationId xmlns:a16="http://schemas.microsoft.com/office/drawing/2014/main" id="{ACDC3CD2-158E-4AE5-B6C0-07B07CFC0502}"/>
              </a:ext>
            </a:extLst>
          </p:cNvPr>
          <p:cNvSpPr/>
          <p:nvPr/>
        </p:nvSpPr>
        <p:spPr>
          <a:xfrm>
            <a:off x="6449858" y="3394275"/>
            <a:ext cx="2415425" cy="547253"/>
          </a:xfrm>
          <a:prstGeom prst="wedgeEllipseCallout">
            <a:avLst>
              <a:gd name="adj1" fmla="val -91138"/>
              <a:gd name="adj2" fmla="val 1873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Grand Coalition</a:t>
            </a:r>
            <a:endParaRPr lang="en-IL" dirty="0"/>
          </a:p>
        </p:txBody>
      </p:sp>
      <p:pic>
        <p:nvPicPr>
          <p:cNvPr id="65" name="תמונה 64">
            <a:extLst>
              <a:ext uri="{FF2B5EF4-FFF2-40B4-BE49-F238E27FC236}">
                <a16:creationId xmlns:a16="http://schemas.microsoft.com/office/drawing/2014/main" id="{A14579FD-A5E9-44AE-8DFA-8DCFBF70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41" y="1971858"/>
            <a:ext cx="589944" cy="589944"/>
          </a:xfrm>
          <a:prstGeom prst="rect">
            <a:avLst/>
          </a:prstGeom>
        </p:spPr>
      </p:pic>
      <p:pic>
        <p:nvPicPr>
          <p:cNvPr id="66" name="תמונה 6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F7725BB3-F063-406F-8475-5CC6815F1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806" y="2626282"/>
            <a:ext cx="602915" cy="589943"/>
          </a:xfrm>
          <a:prstGeom prst="rect">
            <a:avLst/>
          </a:prstGeom>
        </p:spPr>
      </p:pic>
      <p:pic>
        <p:nvPicPr>
          <p:cNvPr id="67" name="תמונה 66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9474EC13-1104-433A-8D9A-F2C337442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642" y="1361515"/>
            <a:ext cx="589943" cy="589943"/>
          </a:xfrm>
          <a:prstGeom prst="rect">
            <a:avLst/>
          </a:prstGeom>
        </p:spPr>
      </p:pic>
      <p:pic>
        <p:nvPicPr>
          <p:cNvPr id="68" name="תמונה 67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3318E88D-0062-48C6-9A11-1C13806D4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498" y="1392764"/>
            <a:ext cx="589943" cy="589943"/>
          </a:xfrm>
          <a:prstGeom prst="rect">
            <a:avLst/>
          </a:prstGeom>
        </p:spPr>
      </p:pic>
      <p:pic>
        <p:nvPicPr>
          <p:cNvPr id="69" name="תמונה 68">
            <a:extLst>
              <a:ext uri="{FF2B5EF4-FFF2-40B4-BE49-F238E27FC236}">
                <a16:creationId xmlns:a16="http://schemas.microsoft.com/office/drawing/2014/main" id="{FD787332-7249-4B3E-9C78-744051F9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37" y="1373979"/>
            <a:ext cx="589944" cy="589944"/>
          </a:xfrm>
          <a:prstGeom prst="rect">
            <a:avLst/>
          </a:prstGeom>
        </p:spPr>
      </p:pic>
      <p:pic>
        <p:nvPicPr>
          <p:cNvPr id="70" name="תמונה 6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5C66127-BF11-4EB9-BEF1-439BC72E1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311" y="1991482"/>
            <a:ext cx="589943" cy="589943"/>
          </a:xfrm>
          <a:prstGeom prst="rect">
            <a:avLst/>
          </a:prstGeom>
        </p:spPr>
      </p:pic>
      <p:pic>
        <p:nvPicPr>
          <p:cNvPr id="71" name="תמונה 70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7263E7D-1902-4992-9F62-223BEDC64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561" y="1998470"/>
            <a:ext cx="602915" cy="589943"/>
          </a:xfrm>
          <a:prstGeom prst="rect">
            <a:avLst/>
          </a:prstGeom>
        </p:spPr>
      </p:pic>
      <p:pic>
        <p:nvPicPr>
          <p:cNvPr id="72" name="תמונה 71">
            <a:extLst>
              <a:ext uri="{FF2B5EF4-FFF2-40B4-BE49-F238E27FC236}">
                <a16:creationId xmlns:a16="http://schemas.microsoft.com/office/drawing/2014/main" id="{1195636C-2A80-4591-97D9-8BB269B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497" y="2651307"/>
            <a:ext cx="589944" cy="589944"/>
          </a:xfrm>
          <a:prstGeom prst="rect">
            <a:avLst/>
          </a:prstGeom>
        </p:spPr>
      </p:pic>
      <p:pic>
        <p:nvPicPr>
          <p:cNvPr id="73" name="תמונה 7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F233EA53-7B10-4714-B54F-3E080DE14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110" y="2643504"/>
            <a:ext cx="602915" cy="589943"/>
          </a:xfrm>
          <a:prstGeom prst="rect">
            <a:avLst/>
          </a:prstGeom>
        </p:spPr>
      </p:pic>
      <p:pic>
        <p:nvPicPr>
          <p:cNvPr id="74" name="תמונה 73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6A1DB087-2BE2-489F-A683-ADB37F393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523" y="3386594"/>
            <a:ext cx="589943" cy="589943"/>
          </a:xfrm>
          <a:prstGeom prst="rect">
            <a:avLst/>
          </a:prstGeom>
        </p:spPr>
      </p:pic>
      <p:pic>
        <p:nvPicPr>
          <p:cNvPr id="75" name="תמונה 74">
            <a:extLst>
              <a:ext uri="{FF2B5EF4-FFF2-40B4-BE49-F238E27FC236}">
                <a16:creationId xmlns:a16="http://schemas.microsoft.com/office/drawing/2014/main" id="{99AECC57-9282-45C1-A056-D47C32E7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445" y="3386594"/>
            <a:ext cx="589944" cy="589944"/>
          </a:xfrm>
          <a:prstGeom prst="rect">
            <a:avLst/>
          </a:prstGeom>
        </p:spPr>
      </p:pic>
      <p:pic>
        <p:nvPicPr>
          <p:cNvPr id="76" name="תמונה 7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932D80AF-FE0A-4B61-9457-7DCD74402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054" y="3375827"/>
            <a:ext cx="602915" cy="589943"/>
          </a:xfrm>
          <a:prstGeom prst="rect">
            <a:avLst/>
          </a:prstGeom>
        </p:spPr>
      </p:pic>
      <p:sp>
        <p:nvSpPr>
          <p:cNvPr id="77" name="תיבת טקסט 76">
            <a:extLst>
              <a:ext uri="{FF2B5EF4-FFF2-40B4-BE49-F238E27FC236}">
                <a16:creationId xmlns:a16="http://schemas.microsoft.com/office/drawing/2014/main" id="{33A3A1EE-F0BD-4960-88EE-07B9565A5934}"/>
              </a:ext>
            </a:extLst>
          </p:cNvPr>
          <p:cNvSpPr txBox="1"/>
          <p:nvPr/>
        </p:nvSpPr>
        <p:spPr>
          <a:xfrm>
            <a:off x="2135634" y="1464398"/>
            <a:ext cx="321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A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78" name="תיבת טקסט 77">
            <a:extLst>
              <a:ext uri="{FF2B5EF4-FFF2-40B4-BE49-F238E27FC236}">
                <a16:creationId xmlns:a16="http://schemas.microsoft.com/office/drawing/2014/main" id="{7687C533-E2A8-41B0-BD8E-2A4C8AB1CF6F}"/>
              </a:ext>
            </a:extLst>
          </p:cNvPr>
          <p:cNvSpPr txBox="1"/>
          <p:nvPr/>
        </p:nvSpPr>
        <p:spPr>
          <a:xfrm>
            <a:off x="2125886" y="2078240"/>
            <a:ext cx="321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B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BA767D0B-B80B-4027-9BC8-928723B9A339}"/>
              </a:ext>
            </a:extLst>
          </p:cNvPr>
          <p:cNvSpPr txBox="1"/>
          <p:nvPr/>
        </p:nvSpPr>
        <p:spPr>
          <a:xfrm>
            <a:off x="2135634" y="2755731"/>
            <a:ext cx="321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C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תיבת טקסט 79">
                <a:extLst>
                  <a:ext uri="{FF2B5EF4-FFF2-40B4-BE49-F238E27FC236}">
                    <a16:creationId xmlns:a16="http://schemas.microsoft.com/office/drawing/2014/main" id="{7B027FF4-9463-4194-BBCC-5BFBEA8083BD}"/>
                  </a:ext>
                </a:extLst>
              </p:cNvPr>
              <p:cNvSpPr txBox="1"/>
              <p:nvPr/>
            </p:nvSpPr>
            <p:spPr>
              <a:xfrm>
                <a:off x="3023652" y="1411716"/>
                <a:ext cx="881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0" name="תיבת טקסט 79">
                <a:extLst>
                  <a:ext uri="{FF2B5EF4-FFF2-40B4-BE49-F238E27FC236}">
                    <a16:creationId xmlns:a16="http://schemas.microsoft.com/office/drawing/2014/main" id="{7B027FF4-9463-4194-BBCC-5BFBEA808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52" y="1411716"/>
                <a:ext cx="88111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6D855CC9-3AF5-495D-BF44-6D296272FB81}"/>
                  </a:ext>
                </a:extLst>
              </p:cNvPr>
              <p:cNvSpPr txBox="1"/>
              <p:nvPr/>
            </p:nvSpPr>
            <p:spPr>
              <a:xfrm>
                <a:off x="3023652" y="2048152"/>
                <a:ext cx="881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6D855CC9-3AF5-495D-BF44-6D296272F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52" y="2048152"/>
                <a:ext cx="88111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3D9395C1-9604-4822-935E-1598C90137BF}"/>
                  </a:ext>
                </a:extLst>
              </p:cNvPr>
              <p:cNvSpPr txBox="1"/>
              <p:nvPr/>
            </p:nvSpPr>
            <p:spPr>
              <a:xfrm>
                <a:off x="3016504" y="2668580"/>
                <a:ext cx="881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3D9395C1-9604-4822-935E-1598C9013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04" y="2668580"/>
                <a:ext cx="88111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0E148832-7F1E-4A02-8562-46D4A9F65130}"/>
                  </a:ext>
                </a:extLst>
              </p:cNvPr>
              <p:cNvSpPr txBox="1"/>
              <p:nvPr/>
            </p:nvSpPr>
            <p:spPr>
              <a:xfrm>
                <a:off x="5543938" y="1427252"/>
                <a:ext cx="8405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0E148832-7F1E-4A02-8562-46D4A9F6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938" y="1427252"/>
                <a:ext cx="84053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CBD72285-2A42-4B2E-A072-8B20771279E2}"/>
                  </a:ext>
                </a:extLst>
              </p:cNvPr>
              <p:cNvSpPr txBox="1"/>
              <p:nvPr/>
            </p:nvSpPr>
            <p:spPr>
              <a:xfrm>
                <a:off x="5563133" y="2039219"/>
                <a:ext cx="8132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CBD72285-2A42-4B2E-A072-8B2077127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33" y="2039219"/>
                <a:ext cx="81328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521FEE5E-BCC7-4283-86C9-22287A9C336F}"/>
                  </a:ext>
                </a:extLst>
              </p:cNvPr>
              <p:cNvSpPr txBox="1"/>
              <p:nvPr/>
            </p:nvSpPr>
            <p:spPr>
              <a:xfrm>
                <a:off x="5598995" y="2675920"/>
                <a:ext cx="7527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521FEE5E-BCC7-4283-86C9-22287A9C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995" y="2675920"/>
                <a:ext cx="75271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C552D3D0-0C16-4AC7-A6A0-063AFFD5ADFB}"/>
                  </a:ext>
                </a:extLst>
              </p:cNvPr>
              <p:cNvSpPr txBox="1"/>
              <p:nvPr/>
            </p:nvSpPr>
            <p:spPr>
              <a:xfrm>
                <a:off x="4671754" y="3434621"/>
                <a:ext cx="8333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C552D3D0-0C16-4AC7-A6A0-063AFFD5A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754" y="3434621"/>
                <a:ext cx="833337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תיבת טקסט 86">
            <a:extLst>
              <a:ext uri="{FF2B5EF4-FFF2-40B4-BE49-F238E27FC236}">
                <a16:creationId xmlns:a16="http://schemas.microsoft.com/office/drawing/2014/main" id="{CBBF23BD-0EF4-4F9C-A318-394DCD81D796}"/>
              </a:ext>
            </a:extLst>
          </p:cNvPr>
          <p:cNvSpPr txBox="1"/>
          <p:nvPr/>
        </p:nvSpPr>
        <p:spPr>
          <a:xfrm>
            <a:off x="4870522" y="1483476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88" name="תיבת טקסט 87">
            <a:extLst>
              <a:ext uri="{FF2B5EF4-FFF2-40B4-BE49-F238E27FC236}">
                <a16:creationId xmlns:a16="http://schemas.microsoft.com/office/drawing/2014/main" id="{5F9B3B6B-C4EC-4545-B058-E2F09DCF36E7}"/>
              </a:ext>
            </a:extLst>
          </p:cNvPr>
          <p:cNvSpPr txBox="1"/>
          <p:nvPr/>
        </p:nvSpPr>
        <p:spPr>
          <a:xfrm>
            <a:off x="4860849" y="2104633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89" name="תיבת טקסט 88">
            <a:extLst>
              <a:ext uri="{FF2B5EF4-FFF2-40B4-BE49-F238E27FC236}">
                <a16:creationId xmlns:a16="http://schemas.microsoft.com/office/drawing/2014/main" id="{107CBBE1-9B2B-4715-B26E-8B7D2E0B4E14}"/>
              </a:ext>
            </a:extLst>
          </p:cNvPr>
          <p:cNvSpPr txBox="1"/>
          <p:nvPr/>
        </p:nvSpPr>
        <p:spPr>
          <a:xfrm>
            <a:off x="4865689" y="2744178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90" name="תיבת טקסט 89">
            <a:extLst>
              <a:ext uri="{FF2B5EF4-FFF2-40B4-BE49-F238E27FC236}">
                <a16:creationId xmlns:a16="http://schemas.microsoft.com/office/drawing/2014/main" id="{1DDE5A1A-7258-4EE8-BAE5-CBA9B297A85A}"/>
              </a:ext>
            </a:extLst>
          </p:cNvPr>
          <p:cNvSpPr txBox="1"/>
          <p:nvPr/>
        </p:nvSpPr>
        <p:spPr>
          <a:xfrm>
            <a:off x="3359546" y="3458716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91" name="תיבת טקסט 90">
            <a:extLst>
              <a:ext uri="{FF2B5EF4-FFF2-40B4-BE49-F238E27FC236}">
                <a16:creationId xmlns:a16="http://schemas.microsoft.com/office/drawing/2014/main" id="{2D6F52F5-8F97-4B69-B6A5-DE7060078BA5}"/>
              </a:ext>
            </a:extLst>
          </p:cNvPr>
          <p:cNvSpPr txBox="1"/>
          <p:nvPr/>
        </p:nvSpPr>
        <p:spPr>
          <a:xfrm>
            <a:off x="3979100" y="3458716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69531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5" y="605600"/>
            <a:ext cx="6208895" cy="5773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X-SHAP</a:t>
            </a:r>
            <a:endParaRPr dirty="0"/>
          </a:p>
        </p:txBody>
      </p:sp>
      <p:graphicFrame>
        <p:nvGraphicFramePr>
          <p:cNvPr id="49" name="טבלה 29">
            <a:extLst>
              <a:ext uri="{FF2B5EF4-FFF2-40B4-BE49-F238E27FC236}">
                <a16:creationId xmlns:a16="http://schemas.microsoft.com/office/drawing/2014/main" id="{5B347E45-02EE-41D4-9D79-67E2D2714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74495"/>
              </p:ext>
            </p:extLst>
          </p:nvPr>
        </p:nvGraphicFramePr>
        <p:xfrm>
          <a:off x="1453556" y="1272262"/>
          <a:ext cx="3943635" cy="2316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88727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788727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  <a:gridCol w="788727">
                  <a:extLst>
                    <a:ext uri="{9D8B030D-6E8A-4147-A177-3AD203B41FA5}">
                      <a16:colId xmlns:a16="http://schemas.microsoft.com/office/drawing/2014/main" val="3883114582"/>
                    </a:ext>
                  </a:extLst>
                </a:gridCol>
                <a:gridCol w="788727">
                  <a:extLst>
                    <a:ext uri="{9D8B030D-6E8A-4147-A177-3AD203B41FA5}">
                      <a16:colId xmlns:a16="http://schemas.microsoft.com/office/drawing/2014/main" val="3377238859"/>
                    </a:ext>
                  </a:extLst>
                </a:gridCol>
                <a:gridCol w="788727">
                  <a:extLst>
                    <a:ext uri="{9D8B030D-6E8A-4147-A177-3AD203B41FA5}">
                      <a16:colId xmlns:a16="http://schemas.microsoft.com/office/drawing/2014/main" val="3357970379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Coalition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(1)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(2)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(3)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(4)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056781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A+B+C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  <p:graphicFrame>
        <p:nvGraphicFramePr>
          <p:cNvPr id="31" name="טבלה 29">
            <a:extLst>
              <a:ext uri="{FF2B5EF4-FFF2-40B4-BE49-F238E27FC236}">
                <a16:creationId xmlns:a16="http://schemas.microsoft.com/office/drawing/2014/main" id="{1074DA86-9450-4846-8B88-6377A370C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78993"/>
              </p:ext>
            </p:extLst>
          </p:nvPr>
        </p:nvGraphicFramePr>
        <p:xfrm>
          <a:off x="1453555" y="3740595"/>
          <a:ext cx="3943635" cy="11582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88727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788727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  <a:gridCol w="788727">
                  <a:extLst>
                    <a:ext uri="{9D8B030D-6E8A-4147-A177-3AD203B41FA5}">
                      <a16:colId xmlns:a16="http://schemas.microsoft.com/office/drawing/2014/main" val="3883114582"/>
                    </a:ext>
                  </a:extLst>
                </a:gridCol>
                <a:gridCol w="788727">
                  <a:extLst>
                    <a:ext uri="{9D8B030D-6E8A-4147-A177-3AD203B41FA5}">
                      <a16:colId xmlns:a16="http://schemas.microsoft.com/office/drawing/2014/main" val="3377238859"/>
                    </a:ext>
                  </a:extLst>
                </a:gridCol>
                <a:gridCol w="788727">
                  <a:extLst>
                    <a:ext uri="{9D8B030D-6E8A-4147-A177-3AD203B41FA5}">
                      <a16:colId xmlns:a16="http://schemas.microsoft.com/office/drawing/2014/main" val="3357970379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Agent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(1)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(2)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(3)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(4)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056781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טבלה 29">
                <a:extLst>
                  <a:ext uri="{FF2B5EF4-FFF2-40B4-BE49-F238E27FC236}">
                    <a16:creationId xmlns:a16="http://schemas.microsoft.com/office/drawing/2014/main" id="{085B16AE-E66E-4571-AC5A-A6081D9188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136771"/>
                  </p:ext>
                </p:extLst>
              </p:nvPr>
            </p:nvGraphicFramePr>
            <p:xfrm>
              <a:off x="6125917" y="1272262"/>
              <a:ext cx="1577454" cy="231648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788727">
                      <a:extLst>
                        <a:ext uri="{9D8B030D-6E8A-4147-A177-3AD203B41FA5}">
                          <a16:colId xmlns:a16="http://schemas.microsoft.com/office/drawing/2014/main" val="899810634"/>
                        </a:ext>
                      </a:extLst>
                    </a:gridCol>
                    <a:gridCol w="788727">
                      <a:extLst>
                        <a:ext uri="{9D8B030D-6E8A-4147-A177-3AD203B41FA5}">
                          <a16:colId xmlns:a16="http://schemas.microsoft.com/office/drawing/2014/main" val="2362883343"/>
                        </a:ext>
                      </a:extLst>
                    </a:gridCol>
                  </a:tblGrid>
                  <a:tr h="285911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3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3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300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3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(1)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90567814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A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10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0313197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B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538641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C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64610904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A+B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10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72698091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A+C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10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09845419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B+C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6689911"/>
                      </a:ext>
                    </a:extLst>
                  </a:tr>
                  <a:tr h="2859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A+B+C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10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45733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טבלה 29">
                <a:extLst>
                  <a:ext uri="{FF2B5EF4-FFF2-40B4-BE49-F238E27FC236}">
                    <a16:creationId xmlns:a16="http://schemas.microsoft.com/office/drawing/2014/main" id="{085B16AE-E66E-4571-AC5A-A6081D9188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136771"/>
                  </p:ext>
                </p:extLst>
              </p:nvPr>
            </p:nvGraphicFramePr>
            <p:xfrm>
              <a:off x="6125917" y="1272262"/>
              <a:ext cx="1577454" cy="231648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788727">
                      <a:extLst>
                        <a:ext uri="{9D8B030D-6E8A-4147-A177-3AD203B41FA5}">
                          <a16:colId xmlns:a16="http://schemas.microsoft.com/office/drawing/2014/main" val="899810634"/>
                        </a:ext>
                      </a:extLst>
                    </a:gridCol>
                    <a:gridCol w="788727">
                      <a:extLst>
                        <a:ext uri="{9D8B030D-6E8A-4147-A177-3AD203B41FA5}">
                          <a16:colId xmlns:a16="http://schemas.microsoft.com/office/drawing/2014/main" val="2362883343"/>
                        </a:ext>
                      </a:extLst>
                    </a:gridCol>
                  </a:tblGrid>
                  <a:tr h="289560">
                    <a:tc gridSpan="2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85" t="-2083" r="-769" b="-7104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(1)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9056781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A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10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0313197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B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30538641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C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6461090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A+B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10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72698091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A+C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10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0984541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B+C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6689911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A+B+C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300" b="0" dirty="0">
                              <a:latin typeface="Barlow SemiBold" panose="00000700000000000000" pitchFamily="2" charset="0"/>
                            </a:rPr>
                            <a:t>10</a:t>
                          </a:r>
                          <a:endParaRPr lang="en-IL" sz="1300" b="0" dirty="0">
                            <a:latin typeface="Barlow SemiBold" panose="00000700000000000000" pitchFamily="2" charset="0"/>
                          </a:endParaRP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457332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4" name="טבלה 29">
            <a:extLst>
              <a:ext uri="{FF2B5EF4-FFF2-40B4-BE49-F238E27FC236}">
                <a16:creationId xmlns:a16="http://schemas.microsoft.com/office/drawing/2014/main" id="{1BF6ACA7-51D5-463A-A88A-D8EC79F30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28708"/>
              </p:ext>
            </p:extLst>
          </p:nvPr>
        </p:nvGraphicFramePr>
        <p:xfrm>
          <a:off x="6125916" y="3740595"/>
          <a:ext cx="1577454" cy="11582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88727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788727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</a:tblGrid>
              <a:tr h="28591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Shapley Value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(1)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056781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</a:tbl>
          </a:graphicData>
        </a:graphic>
      </p:graphicFrame>
      <p:sp>
        <p:nvSpPr>
          <p:cNvPr id="41" name="שווה ל 40">
            <a:extLst>
              <a:ext uri="{FF2B5EF4-FFF2-40B4-BE49-F238E27FC236}">
                <a16:creationId xmlns:a16="http://schemas.microsoft.com/office/drawing/2014/main" id="{8CB71748-C291-4C1E-BA6D-550680CDB8FA}"/>
              </a:ext>
            </a:extLst>
          </p:cNvPr>
          <p:cNvSpPr/>
          <p:nvPr/>
        </p:nvSpPr>
        <p:spPr>
          <a:xfrm>
            <a:off x="5593565" y="2271460"/>
            <a:ext cx="335978" cy="40289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42" name="שווה ל 41">
            <a:extLst>
              <a:ext uri="{FF2B5EF4-FFF2-40B4-BE49-F238E27FC236}">
                <a16:creationId xmlns:a16="http://schemas.microsoft.com/office/drawing/2014/main" id="{7E2A1C1D-958C-494D-A115-37124000DAFB}"/>
              </a:ext>
            </a:extLst>
          </p:cNvPr>
          <p:cNvSpPr/>
          <p:nvPr/>
        </p:nvSpPr>
        <p:spPr>
          <a:xfrm>
            <a:off x="5593564" y="4053139"/>
            <a:ext cx="335978" cy="40289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0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5" y="605600"/>
            <a:ext cx="620889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Survey</a:t>
            </a:r>
            <a:endParaRPr dirty="0"/>
          </a:p>
        </p:txBody>
      </p:sp>
      <p:graphicFrame>
        <p:nvGraphicFramePr>
          <p:cNvPr id="4" name="טבלה 29">
            <a:extLst>
              <a:ext uri="{FF2B5EF4-FFF2-40B4-BE49-F238E27FC236}">
                <a16:creationId xmlns:a16="http://schemas.microsoft.com/office/drawing/2014/main" id="{B1AAD73E-44D0-4372-978E-A3E9E6BAD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515909"/>
              </p:ext>
            </p:extLst>
          </p:nvPr>
        </p:nvGraphicFramePr>
        <p:xfrm>
          <a:off x="2547537" y="1688300"/>
          <a:ext cx="5252044" cy="2316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50292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750292">
                  <a:extLst>
                    <a:ext uri="{9D8B030D-6E8A-4147-A177-3AD203B41FA5}">
                      <a16:colId xmlns:a16="http://schemas.microsoft.com/office/drawing/2014/main" val="2362883343"/>
                    </a:ext>
                  </a:extLst>
                </a:gridCol>
                <a:gridCol w="750292">
                  <a:extLst>
                    <a:ext uri="{9D8B030D-6E8A-4147-A177-3AD203B41FA5}">
                      <a16:colId xmlns:a16="http://schemas.microsoft.com/office/drawing/2014/main" val="3883114582"/>
                    </a:ext>
                  </a:extLst>
                </a:gridCol>
                <a:gridCol w="750292">
                  <a:extLst>
                    <a:ext uri="{9D8B030D-6E8A-4147-A177-3AD203B41FA5}">
                      <a16:colId xmlns:a16="http://schemas.microsoft.com/office/drawing/2014/main" val="3377238859"/>
                    </a:ext>
                  </a:extLst>
                </a:gridCol>
                <a:gridCol w="750292">
                  <a:extLst>
                    <a:ext uri="{9D8B030D-6E8A-4147-A177-3AD203B41FA5}">
                      <a16:colId xmlns:a16="http://schemas.microsoft.com/office/drawing/2014/main" val="3292001716"/>
                    </a:ext>
                  </a:extLst>
                </a:gridCol>
                <a:gridCol w="750292">
                  <a:extLst>
                    <a:ext uri="{9D8B030D-6E8A-4147-A177-3AD203B41FA5}">
                      <a16:colId xmlns:a16="http://schemas.microsoft.com/office/drawing/2014/main" val="3345177444"/>
                    </a:ext>
                  </a:extLst>
                </a:gridCol>
                <a:gridCol w="750292">
                  <a:extLst>
                    <a:ext uri="{9D8B030D-6E8A-4147-A177-3AD203B41FA5}">
                      <a16:colId xmlns:a16="http://schemas.microsoft.com/office/drawing/2014/main" val="3357970379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Coalition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(1)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(2)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(3)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(4)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(5)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(6)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056781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500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400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500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600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400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600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A+B+C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800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700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500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350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600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B146046B-4238-4168-BE89-BF25644064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118" y="2127067"/>
            <a:ext cx="1348025" cy="1133500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063A828-6450-4115-9287-1B1FBFB546DA}"/>
              </a:ext>
            </a:extLst>
          </p:cNvPr>
          <p:cNvSpPr txBox="1"/>
          <p:nvPr/>
        </p:nvSpPr>
        <p:spPr>
          <a:xfrm>
            <a:off x="866002" y="3060512"/>
            <a:ext cx="1550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cs typeface="Arial"/>
                <a:sym typeface="Barlow Light"/>
              </a:rPr>
              <a:t>210 subjects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26223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5" y="605600"/>
            <a:ext cx="620889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Simulation 1</a:t>
            </a:r>
            <a:endParaRPr sz="4400" dirty="0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356CE7D-E601-4772-B3C3-58FDCA6C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09" y="1482436"/>
            <a:ext cx="5260573" cy="3388615"/>
          </a:xfrm>
          <a:prstGeom prst="rect">
            <a:avLst/>
          </a:prstGeom>
        </p:spPr>
      </p:pic>
      <p:pic>
        <p:nvPicPr>
          <p:cNvPr id="12" name="תמונה 11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09D6BBA7-F16B-4979-ACB4-FBC635F72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09" y="1482435"/>
            <a:ext cx="5220157" cy="3388615"/>
          </a:xfrm>
          <a:prstGeom prst="rect">
            <a:avLst/>
          </a:prstGeom>
        </p:spPr>
      </p:pic>
      <p:pic>
        <p:nvPicPr>
          <p:cNvPr id="14" name="תמונה 13" descr="תמונה שמכילה טקסט, קבלה, צילום מסך&#10;&#10;התיאור נוצר באופן אוטומטי">
            <a:extLst>
              <a:ext uri="{FF2B5EF4-FFF2-40B4-BE49-F238E27FC236}">
                <a16:creationId xmlns:a16="http://schemas.microsoft.com/office/drawing/2014/main" id="{893A08C9-6754-4EBC-875F-52FC2FF96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09" y="1482435"/>
            <a:ext cx="5158802" cy="3388615"/>
          </a:xfrm>
          <a:prstGeom prst="rect">
            <a:avLst/>
          </a:prstGeom>
        </p:spPr>
      </p:pic>
      <p:pic>
        <p:nvPicPr>
          <p:cNvPr id="16" name="תמונה 15" descr="תמונה שמכילה טקסט, צילום מסך, קבלה&#10;&#10;התיאור נוצר באופן אוטומטי">
            <a:extLst>
              <a:ext uri="{FF2B5EF4-FFF2-40B4-BE49-F238E27FC236}">
                <a16:creationId xmlns:a16="http://schemas.microsoft.com/office/drawing/2014/main" id="{F00ECA2B-F0BF-4AAF-A09A-6BFA19D809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962" b="-1"/>
          <a:stretch/>
        </p:blipFill>
        <p:spPr>
          <a:xfrm>
            <a:off x="3059809" y="1360075"/>
            <a:ext cx="5158802" cy="3510975"/>
          </a:xfrm>
          <a:prstGeom prst="rect">
            <a:avLst/>
          </a:prstGeom>
        </p:spPr>
      </p:pic>
      <p:graphicFrame>
        <p:nvGraphicFramePr>
          <p:cNvPr id="9" name="טבלה 29">
            <a:extLst>
              <a:ext uri="{FF2B5EF4-FFF2-40B4-BE49-F238E27FC236}">
                <a16:creationId xmlns:a16="http://schemas.microsoft.com/office/drawing/2014/main" id="{BF7FEEC4-F9A6-47A4-B484-E13B1B43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422845"/>
              </p:ext>
            </p:extLst>
          </p:nvPr>
        </p:nvGraphicFramePr>
        <p:xfrm>
          <a:off x="1089650" y="1688300"/>
          <a:ext cx="1500584" cy="2316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50292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750292">
                  <a:extLst>
                    <a:ext uri="{9D8B030D-6E8A-4147-A177-3AD203B41FA5}">
                      <a16:colId xmlns:a16="http://schemas.microsoft.com/office/drawing/2014/main" val="3377238859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Coalition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(3)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056781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200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100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A+B+C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500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60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4F26FF8-4D25-4552-A8D0-8F0828D7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925" y="1344302"/>
            <a:ext cx="5002421" cy="3635365"/>
          </a:xfrm>
          <a:prstGeom prst="rect">
            <a:avLst/>
          </a:prstGeom>
        </p:spPr>
      </p:pic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5" y="605600"/>
            <a:ext cx="641262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Simulation - Glove Game</a:t>
            </a:r>
            <a:endParaRPr sz="4400" dirty="0"/>
          </a:p>
        </p:txBody>
      </p:sp>
      <p:pic>
        <p:nvPicPr>
          <p:cNvPr id="3" name="תמונה 2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FCD4D1E1-DF94-443E-BE8C-B3C740D46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986" y="1334777"/>
            <a:ext cx="5020633" cy="3635365"/>
          </a:xfrm>
          <a:prstGeom prst="rect">
            <a:avLst/>
          </a:prstGeom>
        </p:spPr>
      </p:pic>
      <p:pic>
        <p:nvPicPr>
          <p:cNvPr id="6" name="תמונה 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FAE40D32-583A-4A6F-AFB7-B837EC48C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315" y="1337952"/>
            <a:ext cx="5014563" cy="3629649"/>
          </a:xfrm>
          <a:prstGeom prst="rect">
            <a:avLst/>
          </a:prstGeom>
        </p:spPr>
      </p:pic>
      <p:pic>
        <p:nvPicPr>
          <p:cNvPr id="8" name="תמונה 7" descr="תמונה שמכילה טקסט, צילום מסך, קבלה&#10;&#10;התיאור נוצר באופן אוטומטי">
            <a:extLst>
              <a:ext uri="{FF2B5EF4-FFF2-40B4-BE49-F238E27FC236}">
                <a16:creationId xmlns:a16="http://schemas.microsoft.com/office/drawing/2014/main" id="{08CF973B-658E-4769-8F86-64A7F4BF0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994" y="1344302"/>
            <a:ext cx="5038847" cy="3618217"/>
          </a:xfrm>
          <a:prstGeom prst="rect">
            <a:avLst/>
          </a:prstGeom>
        </p:spPr>
      </p:pic>
      <p:graphicFrame>
        <p:nvGraphicFramePr>
          <p:cNvPr id="17" name="טבלה 29">
            <a:extLst>
              <a:ext uri="{FF2B5EF4-FFF2-40B4-BE49-F238E27FC236}">
                <a16:creationId xmlns:a16="http://schemas.microsoft.com/office/drawing/2014/main" id="{2166160A-41D6-4A84-85EF-2B87B69E2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974158"/>
              </p:ext>
            </p:extLst>
          </p:nvPr>
        </p:nvGraphicFramePr>
        <p:xfrm>
          <a:off x="836023" y="1760236"/>
          <a:ext cx="1500584" cy="2316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50292">
                  <a:extLst>
                    <a:ext uri="{9D8B030D-6E8A-4147-A177-3AD203B41FA5}">
                      <a16:colId xmlns:a16="http://schemas.microsoft.com/office/drawing/2014/main" val="899810634"/>
                    </a:ext>
                  </a:extLst>
                </a:gridCol>
                <a:gridCol w="750292">
                  <a:extLst>
                    <a:ext uri="{9D8B030D-6E8A-4147-A177-3AD203B41FA5}">
                      <a16:colId xmlns:a16="http://schemas.microsoft.com/office/drawing/2014/main" val="3292001716"/>
                    </a:ext>
                  </a:extLst>
                </a:gridCol>
              </a:tblGrid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Coalition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(4)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056781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313197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53864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4610904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A+B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269809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9845419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B+C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689911"/>
                  </a:ext>
                </a:extLst>
              </a:tr>
              <a:tr h="285911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A+B+C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Barlow SemiBold" panose="00000700000000000000" pitchFamily="2" charset="0"/>
                        </a:rPr>
                        <a:t>300</a:t>
                      </a:r>
                      <a:endParaRPr lang="en-IL" sz="1300" b="0" dirty="0">
                        <a:latin typeface="Barlow SemiBold" panose="00000700000000000000" pitchFamily="2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457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69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5" y="605600"/>
            <a:ext cx="620889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4AE86E4-2686-45F6-9389-6D724D1A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99" y="1244184"/>
            <a:ext cx="4873769" cy="2996924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91DF891-42D4-4D06-88D1-F34FDA454D0A}"/>
              </a:ext>
            </a:extLst>
          </p:cNvPr>
          <p:cNvSpPr txBox="1"/>
          <p:nvPr/>
        </p:nvSpPr>
        <p:spPr>
          <a:xfrm>
            <a:off x="112426" y="1959484"/>
            <a:ext cx="32938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fontAlgn="base">
              <a:spcBef>
                <a:spcPts val="600"/>
              </a:spcBef>
              <a:buClr>
                <a:srgbClr val="00B5DD"/>
              </a:buClr>
              <a:buSzPts val="1800"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Average:</a:t>
            </a:r>
          </a:p>
          <a:p>
            <a:pPr marL="914400" indent="-342900" fontAlgn="base">
              <a:spcBef>
                <a:spcPts val="600"/>
              </a:spcBef>
              <a:buClr>
                <a:srgbClr val="00B5DD"/>
              </a:buClr>
              <a:buSzPts val="1800"/>
              <a:buFont typeface="Barlow Light"/>
              <a:buChar char="▹"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X-SHAP: 5.3</a:t>
            </a:r>
          </a:p>
          <a:p>
            <a:pPr marL="914400" lvl="1" indent="-342900" fontAlgn="base">
              <a:spcBef>
                <a:spcPts val="600"/>
              </a:spcBef>
              <a:buClr>
                <a:srgbClr val="00B5DD"/>
              </a:buClr>
              <a:buSzPts val="1800"/>
              <a:buFont typeface="Barlow Light"/>
              <a:buChar char="▹"/>
              <a:defRPr/>
            </a:pPr>
            <a:r>
              <a:rPr lang="en-US" sz="1800" dirty="0">
                <a:solidFill>
                  <a:srgbClr val="3A3F50"/>
                </a:solidFill>
                <a:latin typeface="Barlow Light"/>
                <a:sym typeface="Barlow Light"/>
              </a:rPr>
              <a:t>Fixed Explanation: 4.4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137120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9" name="Google Shape;594;p17">
            <a:extLst>
              <a:ext uri="{FF2B5EF4-FFF2-40B4-BE49-F238E27FC236}">
                <a16:creationId xmlns:a16="http://schemas.microsoft.com/office/drawing/2014/main" id="{D2ED4286-6E43-4D27-80DA-26351AEC1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075" y="605600"/>
            <a:ext cx="620889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sz="4000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72FCB71-0333-434E-89D1-B3F9018AE20B}"/>
              </a:ext>
            </a:extLst>
          </p:cNvPr>
          <p:cNvSpPr txBox="1"/>
          <p:nvPr/>
        </p:nvSpPr>
        <p:spPr>
          <a:xfrm>
            <a:off x="-125100" y="1562320"/>
            <a:ext cx="8649025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540000" fontAlgn="base">
              <a:spcBef>
                <a:spcPts val="800"/>
              </a:spcBef>
              <a:buClr>
                <a:srgbClr val="00B5DD"/>
              </a:buClr>
              <a:buSzPts val="1800"/>
              <a:buFont typeface="Barlow Light"/>
              <a:buChar char="▹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First automatic method that generates customized explanations for the Shapley value in any coalitional game.</a:t>
            </a:r>
          </a:p>
          <a:p>
            <a:pPr marL="914400" lvl="1" indent="-540000" fontAlgn="base">
              <a:spcBef>
                <a:spcPts val="1000"/>
              </a:spcBef>
              <a:buClr>
                <a:srgbClr val="00B5DD"/>
              </a:buClr>
              <a:buSzPts val="1800"/>
              <a:buFont typeface="Barlow Light"/>
              <a:buChar char="▹"/>
              <a:defRPr/>
            </a:pPr>
            <a:r>
              <a:rPr lang="en-US" sz="2000" dirty="0">
                <a:solidFill>
                  <a:srgbClr val="3A3F50"/>
                </a:solidFill>
                <a:latin typeface="Barlow Light"/>
                <a:sym typeface="Barlow Light"/>
              </a:rPr>
              <a:t>Utilizing known axioms and show that they can be used for increasing the rating of fairness of the Shapley allocation.</a:t>
            </a:r>
          </a:p>
          <a:p>
            <a:pPr marL="914400" lvl="1" indent="-540000" fontAlgn="base">
              <a:spcBef>
                <a:spcPts val="800"/>
              </a:spcBef>
              <a:buClr>
                <a:srgbClr val="00B5DD"/>
              </a:buClr>
              <a:buSzPts val="1800"/>
              <a:buFont typeface="Barlow Light"/>
              <a:buChar char="▹"/>
              <a:defRPr/>
            </a:pPr>
            <a:r>
              <a:rPr lang="en-US" sz="2000" dirty="0">
                <a:solidFill>
                  <a:srgbClr val="3A3F50"/>
                </a:solidFill>
                <a:latin typeface="Barlow Light"/>
                <a:sym typeface="Barlow Light"/>
              </a:rPr>
              <a:t> We show that when applying our method, humans perceive Shapley-based payoff allocation as significantly more fair than when using a general standard explanation.</a:t>
            </a:r>
          </a:p>
        </p:txBody>
      </p:sp>
    </p:spTree>
    <p:extLst>
      <p:ext uri="{BB962C8B-B14F-4D97-AF65-F5344CB8AC3E}">
        <p14:creationId xmlns:p14="http://schemas.microsoft.com/office/powerpoint/2010/main" val="2081955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594;p17">
            <a:extLst>
              <a:ext uri="{FF2B5EF4-FFF2-40B4-BE49-F238E27FC236}">
                <a16:creationId xmlns:a16="http://schemas.microsoft.com/office/drawing/2014/main" id="{7A3D4453-2573-4FDD-A3CE-6931D7982974}"/>
              </a:ext>
            </a:extLst>
          </p:cNvPr>
          <p:cNvSpPr txBox="1">
            <a:spLocks/>
          </p:cNvSpPr>
          <p:nvPr/>
        </p:nvSpPr>
        <p:spPr>
          <a:xfrm>
            <a:off x="755570" y="703194"/>
            <a:ext cx="6208895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dirty="0"/>
              <a:t>Future</a:t>
            </a:r>
            <a:r>
              <a:rPr lang="en-US" sz="4000" dirty="0"/>
              <a:t> Work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9CD13B47-2FEC-4538-867D-940030A04728}"/>
              </a:ext>
            </a:extLst>
          </p:cNvPr>
          <p:cNvSpPr txBox="1"/>
          <p:nvPr/>
        </p:nvSpPr>
        <p:spPr>
          <a:xfrm>
            <a:off x="207058" y="1653205"/>
            <a:ext cx="83803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1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800"/>
              <a:tabLst/>
              <a:defRPr/>
            </a:pPr>
            <a:r>
              <a:rPr lang="en-US" sz="2000" dirty="0">
                <a:solidFill>
                  <a:srgbClr val="3A3F50"/>
                </a:solidFill>
                <a:latin typeface="Barlow Light"/>
                <a:sym typeface="Barlow Light"/>
              </a:rPr>
              <a:t>Games with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many  agents:</a:t>
            </a:r>
          </a:p>
          <a:p>
            <a:pPr marL="914400" lvl="1" indent="-342900" fontAlgn="base">
              <a:spcBef>
                <a:spcPts val="600"/>
              </a:spcBef>
              <a:buClr>
                <a:srgbClr val="00B5DD"/>
              </a:buClr>
              <a:buSzPts val="1800"/>
              <a:buFont typeface="Barlow Light"/>
              <a:buChar char="▹"/>
              <a:defRPr/>
            </a:pPr>
            <a:r>
              <a:rPr lang="en-US" sz="2000" dirty="0">
                <a:solidFill>
                  <a:srgbClr val="3A3F50"/>
                </a:solidFill>
                <a:latin typeface="Barlow Light"/>
                <a:sym typeface="Barlow Light"/>
              </a:rPr>
              <a:t>Present  for  a  user only the sub-games in which she receives a non-zero payoff.</a:t>
            </a:r>
          </a:p>
          <a:p>
            <a:pPr marL="914400" lvl="1" indent="-342900" fontAlgn="base">
              <a:spcBef>
                <a:spcPts val="600"/>
              </a:spcBef>
              <a:buClr>
                <a:srgbClr val="00B5DD"/>
              </a:buClr>
              <a:buSzPts val="1800"/>
              <a:buFont typeface="Barlow Light"/>
              <a:buChar char="▹"/>
              <a:defRPr/>
            </a:pPr>
            <a:r>
              <a:rPr lang="en-US" sz="2000" dirty="0">
                <a:solidFill>
                  <a:srgbClr val="3A3F50"/>
                </a:solidFill>
                <a:latin typeface="Barlow Light"/>
                <a:sym typeface="Barlow Light"/>
              </a:rPr>
              <a:t>Interactive process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A3F50"/>
              </a:solidFill>
              <a:effectLst/>
              <a:uLnTx/>
              <a:uFillTx/>
              <a:latin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8632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/>
              <a:t>meir.nizri@msmail.ariel.ac.il</a:t>
            </a:r>
            <a:endParaRPr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60712" y="544607"/>
            <a:ext cx="630454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4000" dirty="0"/>
              <a:t>Glove Game: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C5B05ED4-DA5D-4EF9-B423-2069A4E7FE2D}"/>
              </a:ext>
            </a:extLst>
          </p:cNvPr>
          <p:cNvSpPr txBox="1"/>
          <p:nvPr/>
        </p:nvSpPr>
        <p:spPr>
          <a:xfrm>
            <a:off x="2717749" y="4177711"/>
            <a:ext cx="2682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atin typeface="Barlow Light" panose="00000400000000000000" pitchFamily="2" charset="0"/>
              </a:rPr>
              <a:t>What do you think</a:t>
            </a:r>
            <a:r>
              <a:rPr lang="en-US" sz="2400" i="1" dirty="0">
                <a:latin typeface="Barlow Light" panose="00000400000000000000" pitchFamily="2" charset="0"/>
              </a:rPr>
              <a:t>?</a:t>
            </a:r>
          </a:p>
        </p:txBody>
      </p:sp>
      <p:pic>
        <p:nvPicPr>
          <p:cNvPr id="65" name="תמונה 64">
            <a:extLst>
              <a:ext uri="{FF2B5EF4-FFF2-40B4-BE49-F238E27FC236}">
                <a16:creationId xmlns:a16="http://schemas.microsoft.com/office/drawing/2014/main" id="{A14579FD-A5E9-44AE-8DFA-8DCFBF70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41" y="1971858"/>
            <a:ext cx="589944" cy="589944"/>
          </a:xfrm>
          <a:prstGeom prst="rect">
            <a:avLst/>
          </a:prstGeom>
        </p:spPr>
      </p:pic>
      <p:pic>
        <p:nvPicPr>
          <p:cNvPr id="66" name="תמונה 6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F7725BB3-F063-406F-8475-5CC6815F1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806" y="2626282"/>
            <a:ext cx="602915" cy="589943"/>
          </a:xfrm>
          <a:prstGeom prst="rect">
            <a:avLst/>
          </a:prstGeom>
        </p:spPr>
      </p:pic>
      <p:pic>
        <p:nvPicPr>
          <p:cNvPr id="67" name="תמונה 66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9474EC13-1104-433A-8D9A-F2C337442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642" y="1361515"/>
            <a:ext cx="589943" cy="589943"/>
          </a:xfrm>
          <a:prstGeom prst="rect">
            <a:avLst/>
          </a:prstGeom>
        </p:spPr>
      </p:pic>
      <p:pic>
        <p:nvPicPr>
          <p:cNvPr id="68" name="תמונה 67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3318E88D-0062-48C6-9A11-1C13806D4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732" y="1391192"/>
            <a:ext cx="589943" cy="589943"/>
          </a:xfrm>
          <a:prstGeom prst="rect">
            <a:avLst/>
          </a:prstGeom>
        </p:spPr>
      </p:pic>
      <p:pic>
        <p:nvPicPr>
          <p:cNvPr id="69" name="תמונה 68">
            <a:extLst>
              <a:ext uri="{FF2B5EF4-FFF2-40B4-BE49-F238E27FC236}">
                <a16:creationId xmlns:a16="http://schemas.microsoft.com/office/drawing/2014/main" id="{FD787332-7249-4B3E-9C78-744051F9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37" y="1373979"/>
            <a:ext cx="589944" cy="589944"/>
          </a:xfrm>
          <a:prstGeom prst="rect">
            <a:avLst/>
          </a:prstGeom>
        </p:spPr>
      </p:pic>
      <p:pic>
        <p:nvPicPr>
          <p:cNvPr id="70" name="תמונה 6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5C66127-BF11-4EB9-BEF1-439BC72E1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782" y="2000599"/>
            <a:ext cx="589943" cy="589943"/>
          </a:xfrm>
          <a:prstGeom prst="rect">
            <a:avLst/>
          </a:prstGeom>
        </p:spPr>
      </p:pic>
      <p:pic>
        <p:nvPicPr>
          <p:cNvPr id="71" name="תמונה 70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7263E7D-1902-4992-9F62-223BEDC64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561" y="1998470"/>
            <a:ext cx="602915" cy="589943"/>
          </a:xfrm>
          <a:prstGeom prst="rect">
            <a:avLst/>
          </a:prstGeom>
        </p:spPr>
      </p:pic>
      <p:pic>
        <p:nvPicPr>
          <p:cNvPr id="72" name="תמונה 71">
            <a:extLst>
              <a:ext uri="{FF2B5EF4-FFF2-40B4-BE49-F238E27FC236}">
                <a16:creationId xmlns:a16="http://schemas.microsoft.com/office/drawing/2014/main" id="{1195636C-2A80-4591-97D9-8BB269B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84" y="2651860"/>
            <a:ext cx="589944" cy="589944"/>
          </a:xfrm>
          <a:prstGeom prst="rect">
            <a:avLst/>
          </a:prstGeom>
        </p:spPr>
      </p:pic>
      <p:pic>
        <p:nvPicPr>
          <p:cNvPr id="73" name="תמונה 7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F233EA53-7B10-4714-B54F-3E080DE14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64" y="2643833"/>
            <a:ext cx="602915" cy="589943"/>
          </a:xfrm>
          <a:prstGeom prst="rect">
            <a:avLst/>
          </a:prstGeom>
        </p:spPr>
      </p:pic>
      <p:pic>
        <p:nvPicPr>
          <p:cNvPr id="74" name="תמונה 73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6A1DB087-2BE2-489F-A683-ADB37F393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683" y="3394245"/>
            <a:ext cx="589943" cy="589943"/>
          </a:xfrm>
          <a:prstGeom prst="rect">
            <a:avLst/>
          </a:prstGeom>
        </p:spPr>
      </p:pic>
      <p:pic>
        <p:nvPicPr>
          <p:cNvPr id="75" name="תמונה 74">
            <a:extLst>
              <a:ext uri="{FF2B5EF4-FFF2-40B4-BE49-F238E27FC236}">
                <a16:creationId xmlns:a16="http://schemas.microsoft.com/office/drawing/2014/main" id="{99AECC57-9282-45C1-A056-D47C32E7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30" y="3386594"/>
            <a:ext cx="589944" cy="589944"/>
          </a:xfrm>
          <a:prstGeom prst="rect">
            <a:avLst/>
          </a:prstGeom>
        </p:spPr>
      </p:pic>
      <p:pic>
        <p:nvPicPr>
          <p:cNvPr id="76" name="תמונה 7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932D80AF-FE0A-4B61-9457-7DCD74402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12" y="3386594"/>
            <a:ext cx="602915" cy="589943"/>
          </a:xfrm>
          <a:prstGeom prst="rect">
            <a:avLst/>
          </a:prstGeom>
        </p:spPr>
      </p:pic>
      <p:sp>
        <p:nvSpPr>
          <p:cNvPr id="77" name="תיבת טקסט 76">
            <a:extLst>
              <a:ext uri="{FF2B5EF4-FFF2-40B4-BE49-F238E27FC236}">
                <a16:creationId xmlns:a16="http://schemas.microsoft.com/office/drawing/2014/main" id="{33A3A1EE-F0BD-4960-88EE-07B9565A5934}"/>
              </a:ext>
            </a:extLst>
          </p:cNvPr>
          <p:cNvSpPr txBox="1"/>
          <p:nvPr/>
        </p:nvSpPr>
        <p:spPr>
          <a:xfrm>
            <a:off x="2135634" y="1464398"/>
            <a:ext cx="321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A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78" name="תיבת טקסט 77">
            <a:extLst>
              <a:ext uri="{FF2B5EF4-FFF2-40B4-BE49-F238E27FC236}">
                <a16:creationId xmlns:a16="http://schemas.microsoft.com/office/drawing/2014/main" id="{7687C533-E2A8-41B0-BD8E-2A4C8AB1CF6F}"/>
              </a:ext>
            </a:extLst>
          </p:cNvPr>
          <p:cNvSpPr txBox="1"/>
          <p:nvPr/>
        </p:nvSpPr>
        <p:spPr>
          <a:xfrm>
            <a:off x="2125886" y="2078240"/>
            <a:ext cx="321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B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BA767D0B-B80B-4027-9BC8-928723B9A339}"/>
              </a:ext>
            </a:extLst>
          </p:cNvPr>
          <p:cNvSpPr txBox="1"/>
          <p:nvPr/>
        </p:nvSpPr>
        <p:spPr>
          <a:xfrm>
            <a:off x="2135634" y="2755731"/>
            <a:ext cx="321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C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תיבת טקסט 79">
                <a:extLst>
                  <a:ext uri="{FF2B5EF4-FFF2-40B4-BE49-F238E27FC236}">
                    <a16:creationId xmlns:a16="http://schemas.microsoft.com/office/drawing/2014/main" id="{7B027FF4-9463-4194-BBCC-5BFBEA8083BD}"/>
                  </a:ext>
                </a:extLst>
              </p:cNvPr>
              <p:cNvSpPr txBox="1"/>
              <p:nvPr/>
            </p:nvSpPr>
            <p:spPr>
              <a:xfrm>
                <a:off x="3023652" y="1411716"/>
                <a:ext cx="881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0" name="תיבת טקסט 79">
                <a:extLst>
                  <a:ext uri="{FF2B5EF4-FFF2-40B4-BE49-F238E27FC236}">
                    <a16:creationId xmlns:a16="http://schemas.microsoft.com/office/drawing/2014/main" id="{7B027FF4-9463-4194-BBCC-5BFBEA808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52" y="1411716"/>
                <a:ext cx="88111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6D855CC9-3AF5-495D-BF44-6D296272FB81}"/>
                  </a:ext>
                </a:extLst>
              </p:cNvPr>
              <p:cNvSpPr txBox="1"/>
              <p:nvPr/>
            </p:nvSpPr>
            <p:spPr>
              <a:xfrm>
                <a:off x="3023652" y="2048152"/>
                <a:ext cx="881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6D855CC9-3AF5-495D-BF44-6D296272F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52" y="2048152"/>
                <a:ext cx="88111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3D9395C1-9604-4822-935E-1598C90137BF}"/>
                  </a:ext>
                </a:extLst>
              </p:cNvPr>
              <p:cNvSpPr txBox="1"/>
              <p:nvPr/>
            </p:nvSpPr>
            <p:spPr>
              <a:xfrm>
                <a:off x="3016504" y="2668580"/>
                <a:ext cx="881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3D9395C1-9604-4822-935E-1598C9013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04" y="2668580"/>
                <a:ext cx="88111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0E148832-7F1E-4A02-8562-46D4A9F65130}"/>
                  </a:ext>
                </a:extLst>
              </p:cNvPr>
              <p:cNvSpPr txBox="1"/>
              <p:nvPr/>
            </p:nvSpPr>
            <p:spPr>
              <a:xfrm>
                <a:off x="5583659" y="1427252"/>
                <a:ext cx="8405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0E148832-7F1E-4A02-8562-46D4A9F6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659" y="1427252"/>
                <a:ext cx="84053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CBD72285-2A42-4B2E-A072-8B20771279E2}"/>
                  </a:ext>
                </a:extLst>
              </p:cNvPr>
              <p:cNvSpPr txBox="1"/>
              <p:nvPr/>
            </p:nvSpPr>
            <p:spPr>
              <a:xfrm>
                <a:off x="5598995" y="2040927"/>
                <a:ext cx="8132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CBD72285-2A42-4B2E-A072-8B2077127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995" y="2040927"/>
                <a:ext cx="81328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521FEE5E-BCC7-4283-86C9-22287A9C336F}"/>
                  </a:ext>
                </a:extLst>
              </p:cNvPr>
              <p:cNvSpPr txBox="1"/>
              <p:nvPr/>
            </p:nvSpPr>
            <p:spPr>
              <a:xfrm>
                <a:off x="5598995" y="2675920"/>
                <a:ext cx="7527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521FEE5E-BCC7-4283-86C9-22287A9C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995" y="2675920"/>
                <a:ext cx="75271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C552D3D0-0C16-4AC7-A6A0-063AFFD5ADFB}"/>
                  </a:ext>
                </a:extLst>
              </p:cNvPr>
              <p:cNvSpPr txBox="1"/>
              <p:nvPr/>
            </p:nvSpPr>
            <p:spPr>
              <a:xfrm>
                <a:off x="4750322" y="3490369"/>
                <a:ext cx="8333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C552D3D0-0C16-4AC7-A6A0-063AFFD5A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322" y="3490369"/>
                <a:ext cx="833337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תיבת טקסט 86">
            <a:extLst>
              <a:ext uri="{FF2B5EF4-FFF2-40B4-BE49-F238E27FC236}">
                <a16:creationId xmlns:a16="http://schemas.microsoft.com/office/drawing/2014/main" id="{CBBF23BD-0EF4-4F9C-A318-394DCD81D796}"/>
              </a:ext>
            </a:extLst>
          </p:cNvPr>
          <p:cNvSpPr txBox="1"/>
          <p:nvPr/>
        </p:nvSpPr>
        <p:spPr>
          <a:xfrm>
            <a:off x="4870522" y="1483476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88" name="תיבת טקסט 87">
            <a:extLst>
              <a:ext uri="{FF2B5EF4-FFF2-40B4-BE49-F238E27FC236}">
                <a16:creationId xmlns:a16="http://schemas.microsoft.com/office/drawing/2014/main" id="{5F9B3B6B-C4EC-4545-B058-E2F09DCF36E7}"/>
              </a:ext>
            </a:extLst>
          </p:cNvPr>
          <p:cNvSpPr txBox="1"/>
          <p:nvPr/>
        </p:nvSpPr>
        <p:spPr>
          <a:xfrm>
            <a:off x="4860849" y="2104633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89" name="תיבת טקסט 88">
            <a:extLst>
              <a:ext uri="{FF2B5EF4-FFF2-40B4-BE49-F238E27FC236}">
                <a16:creationId xmlns:a16="http://schemas.microsoft.com/office/drawing/2014/main" id="{107CBBE1-9B2B-4715-B26E-8B7D2E0B4E14}"/>
              </a:ext>
            </a:extLst>
          </p:cNvPr>
          <p:cNvSpPr txBox="1"/>
          <p:nvPr/>
        </p:nvSpPr>
        <p:spPr>
          <a:xfrm>
            <a:off x="4865689" y="2744178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90" name="תיבת טקסט 89">
            <a:extLst>
              <a:ext uri="{FF2B5EF4-FFF2-40B4-BE49-F238E27FC236}">
                <a16:creationId xmlns:a16="http://schemas.microsoft.com/office/drawing/2014/main" id="{1DDE5A1A-7258-4EE8-BAE5-CBA9B297A85A}"/>
              </a:ext>
            </a:extLst>
          </p:cNvPr>
          <p:cNvSpPr txBox="1"/>
          <p:nvPr/>
        </p:nvSpPr>
        <p:spPr>
          <a:xfrm>
            <a:off x="3329720" y="3458716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91" name="תיבת טקסט 90">
            <a:extLst>
              <a:ext uri="{FF2B5EF4-FFF2-40B4-BE49-F238E27FC236}">
                <a16:creationId xmlns:a16="http://schemas.microsoft.com/office/drawing/2014/main" id="{2D6F52F5-8F97-4B69-B6A5-DE7060078BA5}"/>
              </a:ext>
            </a:extLst>
          </p:cNvPr>
          <p:cNvSpPr txBox="1"/>
          <p:nvPr/>
        </p:nvSpPr>
        <p:spPr>
          <a:xfrm>
            <a:off x="4032399" y="3458716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pic>
        <p:nvPicPr>
          <p:cNvPr id="95" name="תמונה 94">
            <a:extLst>
              <a:ext uri="{FF2B5EF4-FFF2-40B4-BE49-F238E27FC236}">
                <a16:creationId xmlns:a16="http://schemas.microsoft.com/office/drawing/2014/main" id="{118CBB1C-1644-4C8D-A4D9-AF0AB38714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0904" y="1665368"/>
            <a:ext cx="236752" cy="337283"/>
          </a:xfrm>
          <a:prstGeom prst="rect">
            <a:avLst/>
          </a:prstGeom>
        </p:spPr>
      </p:pic>
      <p:pic>
        <p:nvPicPr>
          <p:cNvPr id="97" name="תמונה 96">
            <a:extLst>
              <a:ext uri="{FF2B5EF4-FFF2-40B4-BE49-F238E27FC236}">
                <a16:creationId xmlns:a16="http://schemas.microsoft.com/office/drawing/2014/main" id="{63F43A80-99DC-4E91-B0A0-22D045F4DC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17011" y="2300608"/>
            <a:ext cx="233728" cy="33539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969D687A-3A5C-42BF-A19A-B736E556EA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38911" y="2964137"/>
            <a:ext cx="233728" cy="335390"/>
          </a:xfrm>
          <a:prstGeom prst="rect">
            <a:avLst/>
          </a:prstGeom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9B57E101-B34D-469E-9B10-6136196243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1962" y="1672387"/>
            <a:ext cx="233728" cy="335390"/>
          </a:xfrm>
          <a:prstGeom prst="rect">
            <a:avLst/>
          </a:prstGeom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FEDAFFE9-E823-46FE-A5BF-1F62315A4E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1962" y="2273342"/>
            <a:ext cx="233728" cy="335390"/>
          </a:xfrm>
          <a:prstGeom prst="rect">
            <a:avLst/>
          </a:prstGeom>
        </p:spPr>
      </p:pic>
      <p:pic>
        <p:nvPicPr>
          <p:cNvPr id="40" name="תמונה 39">
            <a:extLst>
              <a:ext uri="{FF2B5EF4-FFF2-40B4-BE49-F238E27FC236}">
                <a16:creationId xmlns:a16="http://schemas.microsoft.com/office/drawing/2014/main" id="{EC0DA493-9AE9-4985-B73C-4D8F1A0C62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99552" y="2971934"/>
            <a:ext cx="233728" cy="33539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35D44244-8DD6-46FF-96B9-6326C8DA44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7174" y="2953806"/>
            <a:ext cx="233728" cy="335390"/>
          </a:xfrm>
          <a:prstGeom prst="rect">
            <a:avLst/>
          </a:prstGeom>
        </p:spPr>
      </p:pic>
      <p:pic>
        <p:nvPicPr>
          <p:cNvPr id="42" name="תמונה 41">
            <a:extLst>
              <a:ext uri="{FF2B5EF4-FFF2-40B4-BE49-F238E27FC236}">
                <a16:creationId xmlns:a16="http://schemas.microsoft.com/office/drawing/2014/main" id="{E9FAB639-2F28-40F0-86B8-9C859ECFFE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1753" y="3691131"/>
            <a:ext cx="233728" cy="33539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30F543DC-6FEB-4F1E-98C9-292472F482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8114" y="3698705"/>
            <a:ext cx="233728" cy="335390"/>
          </a:xfrm>
          <a:prstGeom prst="rect">
            <a:avLst/>
          </a:prstGeom>
        </p:spPr>
      </p:pic>
      <p:pic>
        <p:nvPicPr>
          <p:cNvPr id="44" name="תמונה 43">
            <a:extLst>
              <a:ext uri="{FF2B5EF4-FFF2-40B4-BE49-F238E27FC236}">
                <a16:creationId xmlns:a16="http://schemas.microsoft.com/office/drawing/2014/main" id="{7BFAC6A9-2BF2-4620-995A-44BBC7E961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8617" y="1689919"/>
            <a:ext cx="236752" cy="337283"/>
          </a:xfrm>
          <a:prstGeom prst="rect">
            <a:avLst/>
          </a:prstGeom>
        </p:spPr>
      </p:pic>
      <p:pic>
        <p:nvPicPr>
          <p:cNvPr id="45" name="תמונה 44">
            <a:extLst>
              <a:ext uri="{FF2B5EF4-FFF2-40B4-BE49-F238E27FC236}">
                <a16:creationId xmlns:a16="http://schemas.microsoft.com/office/drawing/2014/main" id="{E98F2FA0-3F72-4AD4-8691-39E0A55E3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3891" y="2296425"/>
            <a:ext cx="236752" cy="337283"/>
          </a:xfrm>
          <a:prstGeom prst="rect">
            <a:avLst/>
          </a:prstGeom>
        </p:spPr>
      </p:pic>
      <p:pic>
        <p:nvPicPr>
          <p:cNvPr id="46" name="תמונה 45">
            <a:extLst>
              <a:ext uri="{FF2B5EF4-FFF2-40B4-BE49-F238E27FC236}">
                <a16:creationId xmlns:a16="http://schemas.microsoft.com/office/drawing/2014/main" id="{530A77F2-431D-4FAF-9F6E-CEBBCAAC31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35845" y="3705761"/>
            <a:ext cx="236752" cy="3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60712" y="544607"/>
            <a:ext cx="630454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4000" dirty="0"/>
              <a:t>How to split revenue fairly?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5" name="תמונה 64">
            <a:extLst>
              <a:ext uri="{FF2B5EF4-FFF2-40B4-BE49-F238E27FC236}">
                <a16:creationId xmlns:a16="http://schemas.microsoft.com/office/drawing/2014/main" id="{A14579FD-A5E9-44AE-8DFA-8DCFBF70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41" y="1971858"/>
            <a:ext cx="589944" cy="589944"/>
          </a:xfrm>
          <a:prstGeom prst="rect">
            <a:avLst/>
          </a:prstGeom>
        </p:spPr>
      </p:pic>
      <p:pic>
        <p:nvPicPr>
          <p:cNvPr id="66" name="תמונה 6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F7725BB3-F063-406F-8475-5CC6815F1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806" y="2626282"/>
            <a:ext cx="602915" cy="589943"/>
          </a:xfrm>
          <a:prstGeom prst="rect">
            <a:avLst/>
          </a:prstGeom>
        </p:spPr>
      </p:pic>
      <p:pic>
        <p:nvPicPr>
          <p:cNvPr id="67" name="תמונה 66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9474EC13-1104-433A-8D9A-F2C337442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642" y="1361515"/>
            <a:ext cx="589943" cy="589943"/>
          </a:xfrm>
          <a:prstGeom prst="rect">
            <a:avLst/>
          </a:prstGeom>
        </p:spPr>
      </p:pic>
      <p:pic>
        <p:nvPicPr>
          <p:cNvPr id="68" name="תמונה 67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3318E88D-0062-48C6-9A11-1C13806D4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498" y="1392764"/>
            <a:ext cx="589943" cy="589943"/>
          </a:xfrm>
          <a:prstGeom prst="rect">
            <a:avLst/>
          </a:prstGeom>
        </p:spPr>
      </p:pic>
      <p:pic>
        <p:nvPicPr>
          <p:cNvPr id="69" name="תמונה 68">
            <a:extLst>
              <a:ext uri="{FF2B5EF4-FFF2-40B4-BE49-F238E27FC236}">
                <a16:creationId xmlns:a16="http://schemas.microsoft.com/office/drawing/2014/main" id="{FD787332-7249-4B3E-9C78-744051F9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37" y="1373979"/>
            <a:ext cx="589944" cy="589944"/>
          </a:xfrm>
          <a:prstGeom prst="rect">
            <a:avLst/>
          </a:prstGeom>
        </p:spPr>
      </p:pic>
      <p:pic>
        <p:nvPicPr>
          <p:cNvPr id="70" name="תמונה 69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5C66127-BF11-4EB9-BEF1-439BC72E1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311" y="1991482"/>
            <a:ext cx="589943" cy="589943"/>
          </a:xfrm>
          <a:prstGeom prst="rect">
            <a:avLst/>
          </a:prstGeom>
        </p:spPr>
      </p:pic>
      <p:pic>
        <p:nvPicPr>
          <p:cNvPr id="71" name="תמונה 70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07263E7D-1902-4992-9F62-223BEDC64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561" y="1998470"/>
            <a:ext cx="602915" cy="589943"/>
          </a:xfrm>
          <a:prstGeom prst="rect">
            <a:avLst/>
          </a:prstGeom>
        </p:spPr>
      </p:pic>
      <p:pic>
        <p:nvPicPr>
          <p:cNvPr id="72" name="תמונה 71">
            <a:extLst>
              <a:ext uri="{FF2B5EF4-FFF2-40B4-BE49-F238E27FC236}">
                <a16:creationId xmlns:a16="http://schemas.microsoft.com/office/drawing/2014/main" id="{1195636C-2A80-4591-97D9-8BB269B5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497" y="2651307"/>
            <a:ext cx="589944" cy="589944"/>
          </a:xfrm>
          <a:prstGeom prst="rect">
            <a:avLst/>
          </a:prstGeom>
        </p:spPr>
      </p:pic>
      <p:pic>
        <p:nvPicPr>
          <p:cNvPr id="73" name="תמונה 72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F233EA53-7B10-4714-B54F-3E080DE14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110" y="2643504"/>
            <a:ext cx="602915" cy="589943"/>
          </a:xfrm>
          <a:prstGeom prst="rect">
            <a:avLst/>
          </a:prstGeom>
        </p:spPr>
      </p:pic>
      <p:pic>
        <p:nvPicPr>
          <p:cNvPr id="74" name="תמונה 73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6A1DB087-2BE2-489F-A683-ADB37F393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523" y="3386594"/>
            <a:ext cx="589943" cy="589943"/>
          </a:xfrm>
          <a:prstGeom prst="rect">
            <a:avLst/>
          </a:prstGeom>
        </p:spPr>
      </p:pic>
      <p:pic>
        <p:nvPicPr>
          <p:cNvPr id="75" name="תמונה 74">
            <a:extLst>
              <a:ext uri="{FF2B5EF4-FFF2-40B4-BE49-F238E27FC236}">
                <a16:creationId xmlns:a16="http://schemas.microsoft.com/office/drawing/2014/main" id="{99AECC57-9282-45C1-A056-D47C32E7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445" y="3386594"/>
            <a:ext cx="589944" cy="589944"/>
          </a:xfrm>
          <a:prstGeom prst="rect">
            <a:avLst/>
          </a:prstGeom>
        </p:spPr>
      </p:pic>
      <p:pic>
        <p:nvPicPr>
          <p:cNvPr id="76" name="תמונה 7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932D80AF-FE0A-4B61-9457-7DCD74402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054" y="3375827"/>
            <a:ext cx="602915" cy="589943"/>
          </a:xfrm>
          <a:prstGeom prst="rect">
            <a:avLst/>
          </a:prstGeom>
        </p:spPr>
      </p:pic>
      <p:sp>
        <p:nvSpPr>
          <p:cNvPr id="77" name="תיבת טקסט 76">
            <a:extLst>
              <a:ext uri="{FF2B5EF4-FFF2-40B4-BE49-F238E27FC236}">
                <a16:creationId xmlns:a16="http://schemas.microsoft.com/office/drawing/2014/main" id="{33A3A1EE-F0BD-4960-88EE-07B9565A5934}"/>
              </a:ext>
            </a:extLst>
          </p:cNvPr>
          <p:cNvSpPr txBox="1"/>
          <p:nvPr/>
        </p:nvSpPr>
        <p:spPr>
          <a:xfrm>
            <a:off x="2135634" y="1464398"/>
            <a:ext cx="321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A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78" name="תיבת טקסט 77">
            <a:extLst>
              <a:ext uri="{FF2B5EF4-FFF2-40B4-BE49-F238E27FC236}">
                <a16:creationId xmlns:a16="http://schemas.microsoft.com/office/drawing/2014/main" id="{7687C533-E2A8-41B0-BD8E-2A4C8AB1CF6F}"/>
              </a:ext>
            </a:extLst>
          </p:cNvPr>
          <p:cNvSpPr txBox="1"/>
          <p:nvPr/>
        </p:nvSpPr>
        <p:spPr>
          <a:xfrm>
            <a:off x="2125886" y="2078240"/>
            <a:ext cx="321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B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BA767D0B-B80B-4027-9BC8-928723B9A339}"/>
              </a:ext>
            </a:extLst>
          </p:cNvPr>
          <p:cNvSpPr txBox="1"/>
          <p:nvPr/>
        </p:nvSpPr>
        <p:spPr>
          <a:xfrm>
            <a:off x="2135634" y="2755731"/>
            <a:ext cx="321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latin typeface="Rockwell Extra Bold" panose="02060903040505020403" pitchFamily="18" charset="0"/>
              </a:rPr>
              <a:t>C</a:t>
            </a:r>
            <a:endParaRPr lang="en-IL" sz="1800" b="1" i="1" dirty="0">
              <a:latin typeface="Rockwell Extra Bold" panose="020609030405050204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תיבת טקסט 79">
                <a:extLst>
                  <a:ext uri="{FF2B5EF4-FFF2-40B4-BE49-F238E27FC236}">
                    <a16:creationId xmlns:a16="http://schemas.microsoft.com/office/drawing/2014/main" id="{7B027FF4-9463-4194-BBCC-5BFBEA8083BD}"/>
                  </a:ext>
                </a:extLst>
              </p:cNvPr>
              <p:cNvSpPr txBox="1"/>
              <p:nvPr/>
            </p:nvSpPr>
            <p:spPr>
              <a:xfrm>
                <a:off x="3023652" y="1411716"/>
                <a:ext cx="881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0" name="תיבת טקסט 79">
                <a:extLst>
                  <a:ext uri="{FF2B5EF4-FFF2-40B4-BE49-F238E27FC236}">
                    <a16:creationId xmlns:a16="http://schemas.microsoft.com/office/drawing/2014/main" id="{7B027FF4-9463-4194-BBCC-5BFBEA808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52" y="1411716"/>
                <a:ext cx="88111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6D855CC9-3AF5-495D-BF44-6D296272FB81}"/>
                  </a:ext>
                </a:extLst>
              </p:cNvPr>
              <p:cNvSpPr txBox="1"/>
              <p:nvPr/>
            </p:nvSpPr>
            <p:spPr>
              <a:xfrm>
                <a:off x="3023652" y="2048152"/>
                <a:ext cx="881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1" name="תיבת טקסט 80">
                <a:extLst>
                  <a:ext uri="{FF2B5EF4-FFF2-40B4-BE49-F238E27FC236}">
                    <a16:creationId xmlns:a16="http://schemas.microsoft.com/office/drawing/2014/main" id="{6D855CC9-3AF5-495D-BF44-6D296272F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52" y="2048152"/>
                <a:ext cx="88111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3D9395C1-9604-4822-935E-1598C90137BF}"/>
                  </a:ext>
                </a:extLst>
              </p:cNvPr>
              <p:cNvSpPr txBox="1"/>
              <p:nvPr/>
            </p:nvSpPr>
            <p:spPr>
              <a:xfrm>
                <a:off x="3016504" y="2668580"/>
                <a:ext cx="881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2" name="תיבת טקסט 81">
                <a:extLst>
                  <a:ext uri="{FF2B5EF4-FFF2-40B4-BE49-F238E27FC236}">
                    <a16:creationId xmlns:a16="http://schemas.microsoft.com/office/drawing/2014/main" id="{3D9395C1-9604-4822-935E-1598C9013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04" y="2668580"/>
                <a:ext cx="88111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0E148832-7F1E-4A02-8562-46D4A9F65130}"/>
                  </a:ext>
                </a:extLst>
              </p:cNvPr>
              <p:cNvSpPr txBox="1"/>
              <p:nvPr/>
            </p:nvSpPr>
            <p:spPr>
              <a:xfrm>
                <a:off x="5543938" y="1427252"/>
                <a:ext cx="8405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3" name="תיבת טקסט 82">
                <a:extLst>
                  <a:ext uri="{FF2B5EF4-FFF2-40B4-BE49-F238E27FC236}">
                    <a16:creationId xmlns:a16="http://schemas.microsoft.com/office/drawing/2014/main" id="{0E148832-7F1E-4A02-8562-46D4A9F6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938" y="1427252"/>
                <a:ext cx="84053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CBD72285-2A42-4B2E-A072-8B20771279E2}"/>
                  </a:ext>
                </a:extLst>
              </p:cNvPr>
              <p:cNvSpPr txBox="1"/>
              <p:nvPr/>
            </p:nvSpPr>
            <p:spPr>
              <a:xfrm>
                <a:off x="5563133" y="2039219"/>
                <a:ext cx="8132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CBD72285-2A42-4B2E-A072-8B2077127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33" y="2039219"/>
                <a:ext cx="81328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521FEE5E-BCC7-4283-86C9-22287A9C336F}"/>
                  </a:ext>
                </a:extLst>
              </p:cNvPr>
              <p:cNvSpPr txBox="1"/>
              <p:nvPr/>
            </p:nvSpPr>
            <p:spPr>
              <a:xfrm>
                <a:off x="5598995" y="2675920"/>
                <a:ext cx="7527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תיבת טקסט 84">
                <a:extLst>
                  <a:ext uri="{FF2B5EF4-FFF2-40B4-BE49-F238E27FC236}">
                    <a16:creationId xmlns:a16="http://schemas.microsoft.com/office/drawing/2014/main" id="{521FEE5E-BCC7-4283-86C9-22287A9C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995" y="2675920"/>
                <a:ext cx="75271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C552D3D0-0C16-4AC7-A6A0-063AFFD5ADFB}"/>
                  </a:ext>
                </a:extLst>
              </p:cNvPr>
              <p:cNvSpPr txBox="1"/>
              <p:nvPr/>
            </p:nvSpPr>
            <p:spPr>
              <a:xfrm>
                <a:off x="4671754" y="3434621"/>
                <a:ext cx="8333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70</m:t>
                      </m:r>
                    </m:oMath>
                  </m:oMathPara>
                </a14:m>
                <a:endParaRPr lang="en-IL" sz="2000" i="1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86" name="תיבת טקסט 85">
                <a:extLst>
                  <a:ext uri="{FF2B5EF4-FFF2-40B4-BE49-F238E27FC236}">
                    <a16:creationId xmlns:a16="http://schemas.microsoft.com/office/drawing/2014/main" id="{C552D3D0-0C16-4AC7-A6A0-063AFFD5A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754" y="3434621"/>
                <a:ext cx="833337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תיבת טקסט 86">
            <a:extLst>
              <a:ext uri="{FF2B5EF4-FFF2-40B4-BE49-F238E27FC236}">
                <a16:creationId xmlns:a16="http://schemas.microsoft.com/office/drawing/2014/main" id="{CBBF23BD-0EF4-4F9C-A318-394DCD81D796}"/>
              </a:ext>
            </a:extLst>
          </p:cNvPr>
          <p:cNvSpPr txBox="1"/>
          <p:nvPr/>
        </p:nvSpPr>
        <p:spPr>
          <a:xfrm>
            <a:off x="4870522" y="1483476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88" name="תיבת טקסט 87">
            <a:extLst>
              <a:ext uri="{FF2B5EF4-FFF2-40B4-BE49-F238E27FC236}">
                <a16:creationId xmlns:a16="http://schemas.microsoft.com/office/drawing/2014/main" id="{5F9B3B6B-C4EC-4545-B058-E2F09DCF36E7}"/>
              </a:ext>
            </a:extLst>
          </p:cNvPr>
          <p:cNvSpPr txBox="1"/>
          <p:nvPr/>
        </p:nvSpPr>
        <p:spPr>
          <a:xfrm>
            <a:off x="4860849" y="2104633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89" name="תיבת טקסט 88">
            <a:extLst>
              <a:ext uri="{FF2B5EF4-FFF2-40B4-BE49-F238E27FC236}">
                <a16:creationId xmlns:a16="http://schemas.microsoft.com/office/drawing/2014/main" id="{107CBBE1-9B2B-4715-B26E-8B7D2E0B4E14}"/>
              </a:ext>
            </a:extLst>
          </p:cNvPr>
          <p:cNvSpPr txBox="1"/>
          <p:nvPr/>
        </p:nvSpPr>
        <p:spPr>
          <a:xfrm>
            <a:off x="4865689" y="2744178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90" name="תיבת טקסט 89">
            <a:extLst>
              <a:ext uri="{FF2B5EF4-FFF2-40B4-BE49-F238E27FC236}">
                <a16:creationId xmlns:a16="http://schemas.microsoft.com/office/drawing/2014/main" id="{1DDE5A1A-7258-4EE8-BAE5-CBA9B297A85A}"/>
              </a:ext>
            </a:extLst>
          </p:cNvPr>
          <p:cNvSpPr txBox="1"/>
          <p:nvPr/>
        </p:nvSpPr>
        <p:spPr>
          <a:xfrm>
            <a:off x="3359546" y="3458716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91" name="תיבת טקסט 90">
            <a:extLst>
              <a:ext uri="{FF2B5EF4-FFF2-40B4-BE49-F238E27FC236}">
                <a16:creationId xmlns:a16="http://schemas.microsoft.com/office/drawing/2014/main" id="{2D6F52F5-8F97-4B69-B6A5-DE7060078BA5}"/>
              </a:ext>
            </a:extLst>
          </p:cNvPr>
          <p:cNvSpPr txBox="1"/>
          <p:nvPr/>
        </p:nvSpPr>
        <p:spPr>
          <a:xfrm>
            <a:off x="3979100" y="3458716"/>
            <a:ext cx="427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gency FB" panose="020B0503020202020204" pitchFamily="34" charset="0"/>
              </a:rPr>
              <a:t>+</a:t>
            </a:r>
            <a:endParaRPr lang="en-IL" sz="2000" dirty="0"/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2DE7EC5A-451B-4D43-981D-4C89339A2B56}"/>
              </a:ext>
            </a:extLst>
          </p:cNvPr>
          <p:cNvSpPr txBox="1"/>
          <p:nvPr/>
        </p:nvSpPr>
        <p:spPr>
          <a:xfrm>
            <a:off x="2717749" y="4177711"/>
            <a:ext cx="2682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atin typeface="Barlow Light" panose="00000400000000000000" pitchFamily="2" charset="0"/>
              </a:rPr>
              <a:t>What do you think</a:t>
            </a:r>
            <a:r>
              <a:rPr lang="en-US" sz="2400" i="1" dirty="0">
                <a:latin typeface="Barlow Light" panose="000004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1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620076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Coalitional Games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5" name="Google Shape;595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79930" y="1688300"/>
                <a:ext cx="5966652" cy="26409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114300" lvl="0" indent="0" algn="l" rtl="0">
                  <a:spcBef>
                    <a:spcPts val="60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/>
                  <a:t>A coalitional game is defined by a pair (𝑁,𝑣)  where:</a:t>
                </a:r>
              </a:p>
              <a:p>
                <a:pPr marL="457200" lvl="0" indent="-342900" algn="l" rtl="0">
                  <a:spcBef>
                    <a:spcPts val="600"/>
                  </a:spcBef>
                  <a:spcAft>
                    <a:spcPts val="0"/>
                  </a:spcAft>
                  <a:buSzPts val="1800"/>
                  <a:buChar char="▸"/>
                </a:pPr>
                <a:r>
                  <a:rPr lang="en-US" dirty="0"/>
                  <a:t>𝑁 is a finite set of 𝑛 agents.</a:t>
                </a:r>
              </a:p>
              <a:p>
                <a:pPr marL="457200" lvl="0" indent="-342900" algn="l" rtl="0">
                  <a:spcBef>
                    <a:spcPts val="600"/>
                  </a:spcBef>
                  <a:spcAft>
                    <a:spcPts val="0"/>
                  </a:spcAft>
                  <a:buSzPts val="1800"/>
                  <a:buChar char="▸"/>
                </a:pPr>
                <a:r>
                  <a:rPr lang="en-US" dirty="0"/>
                  <a:t>𝑣 is a characteristic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95" name="Google Shape;595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9930" y="1688300"/>
                <a:ext cx="5966652" cy="2640900"/>
              </a:xfrm>
              <a:prstGeom prst="rect">
                <a:avLst/>
              </a:prstGeom>
              <a:blipFill>
                <a:blip r:embed="rId3"/>
                <a:stretch>
                  <a:fillRect l="-715" t="-2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7509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620076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life problems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תמונה 7" descr="תמונה שמכילה טקסט, עץ, חוץ, שמים&#10;&#10;התיאור נוצר באופן אוטומטי">
            <a:extLst>
              <a:ext uri="{FF2B5EF4-FFF2-40B4-BE49-F238E27FC236}">
                <a16:creationId xmlns:a16="http://schemas.microsoft.com/office/drawing/2014/main" id="{9FB79B6A-ACDB-4303-AE7B-D1184DDAE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23" y="3189175"/>
            <a:ext cx="2795303" cy="1586874"/>
          </a:xfrm>
          <a:prstGeom prst="rect">
            <a:avLst/>
          </a:prstGeom>
        </p:spPr>
      </p:pic>
      <p:pic>
        <p:nvPicPr>
          <p:cNvPr id="10" name="תמונה 9" descr="תמונה שמכילה מכונית, תובלה&#10;&#10;התיאור נוצר באופן אוטומטי">
            <a:extLst>
              <a:ext uri="{FF2B5EF4-FFF2-40B4-BE49-F238E27FC236}">
                <a16:creationId xmlns:a16="http://schemas.microsoft.com/office/drawing/2014/main" id="{DC76AF27-D2D4-49C0-8451-C7F2E1351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412" y="1435982"/>
            <a:ext cx="2795304" cy="1586874"/>
          </a:xfrm>
          <a:prstGeom prst="rect">
            <a:avLst/>
          </a:prstGeom>
        </p:spPr>
      </p:pic>
      <p:pic>
        <p:nvPicPr>
          <p:cNvPr id="12" name="תמונה 11" descr="תמונה שמכילה אור&#10;&#10;התיאור נוצר באופן אוטומטי">
            <a:extLst>
              <a:ext uri="{FF2B5EF4-FFF2-40B4-BE49-F238E27FC236}">
                <a16:creationId xmlns:a16="http://schemas.microsoft.com/office/drawing/2014/main" id="{22CB7C06-CAE7-4589-A882-3E07544B4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273" y="3189175"/>
            <a:ext cx="2818605" cy="1586874"/>
          </a:xfrm>
          <a:prstGeom prst="rect">
            <a:avLst/>
          </a:prstGeom>
        </p:spPr>
      </p:pic>
      <p:pic>
        <p:nvPicPr>
          <p:cNvPr id="6" name="תמונה 5" descr="תמונה שמכילה אדם, מקורה, אנשים, קבוצה&#10;&#10;התיאור נוצר באופן אוטומטי">
            <a:extLst>
              <a:ext uri="{FF2B5EF4-FFF2-40B4-BE49-F238E27FC236}">
                <a16:creationId xmlns:a16="http://schemas.microsoft.com/office/drawing/2014/main" id="{66EE54B4-478A-4F76-A4FF-AFA755B53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273" y="1382393"/>
            <a:ext cx="2818605" cy="1586874"/>
          </a:xfrm>
          <a:prstGeom prst="rect">
            <a:avLst/>
          </a:prstGeom>
        </p:spPr>
      </p:pic>
      <p:pic>
        <p:nvPicPr>
          <p:cNvPr id="3" name="תמונה 2" descr="תמונה שמכילה מקורה, תקרה, אולם, אודיטוריום&#10;&#10;התיאור נוצר באופן אוטומטי">
            <a:extLst>
              <a:ext uri="{FF2B5EF4-FFF2-40B4-BE49-F238E27FC236}">
                <a16:creationId xmlns:a16="http://schemas.microsoft.com/office/drawing/2014/main" id="{41FB8B19-CA66-4C53-9382-0C6184561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2170" y="2263384"/>
            <a:ext cx="2795303" cy="15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0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A7A1E9D2-ACC1-434B-A011-E01CF737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89" y="718520"/>
            <a:ext cx="6282288" cy="39182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620076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Shapley Value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טקסט 3">
                <a:extLst>
                  <a:ext uri="{FF2B5EF4-FFF2-40B4-BE49-F238E27FC236}">
                    <a16:creationId xmlns:a16="http://schemas.microsoft.com/office/drawing/2014/main" id="{5125658A-4C09-447E-839F-0AB2B74E53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32971" y="1749007"/>
                <a:ext cx="7344229" cy="2640900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Narkisim" panose="020E0502050101010101" pitchFamily="34" charset="-79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Narkisim" panose="020E0502050101010101" pitchFamily="34" charset="-79"/>
                                </a:rPr>
                                <m:t>𝑁</m:t>
                              </m:r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Narkisim" panose="020E0502050101010101" pitchFamily="34" charset="-79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Narkisim" panose="020E0502050101010101" pitchFamily="34" charset="-79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Narkisim" panose="020E0502050101010101" pitchFamily="34" charset="-79"/>
                            </a:rPr>
                            <m:t>𝑣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Narkisim" panose="020E0502050101010101" pitchFamily="34" charset="-79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IL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Narkisim" panose="020E0502050101010101" pitchFamily="34" charset="-79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Narkisim" panose="020E0502050101010101" pitchFamily="34" charset="-79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Narkisim" panose="020E0502050101010101" pitchFamily="34" charset="-79"/>
                                </a:rPr>
                                <m:t>𝑅</m:t>
                              </m:r>
                            </m:sup>
                          </m:sSubSup>
                        </m:e>
                      </m:nary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arkisim" panose="020E0502050101010101" pitchFamily="34" charset="-79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arkisim" panose="020E0502050101010101" pitchFamily="34" charset="-79"/>
                            </a:rPr>
                            <m:t>𝑖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arkisim" panose="020E0502050101010101" pitchFamily="34" charset="-79"/>
                        </a:rPr>
                        <m:t>)−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arkisim" panose="020E0502050101010101" pitchFamily="34" charset="-79"/>
                        </a:rPr>
                        <m:t>𝑣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Narkisim" panose="020E0502050101010101" pitchFamily="34" charset="-79"/>
                        </a:rPr>
                        <m:t>(</m:t>
                      </m:r>
                      <m:sSubSup>
                        <m:sSubSupPr>
                          <m:ctrlPr>
                            <a:rPr lang="en-IL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Narkisim" panose="020E0502050101010101" pitchFamily="34" charset="-79"/>
                            </a:rPr>
                            <m:t>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Narkisim" panose="020E0502050101010101" pitchFamily="34" charset="-79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Narkisim" panose="020E0502050101010101" pitchFamily="34" charset="-79"/>
                            </a:rPr>
                            <m:t>𝑅</m:t>
                          </m:r>
                        </m:sup>
                      </m:sSub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Narkisim" panose="020E0502050101010101" pitchFamily="34" charset="-79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– Permutation of all users.</a:t>
                </a:r>
              </a:p>
              <a:p>
                <a:pPr algn="l" rtl="0"/>
                <a14:m>
                  <m:oMath xmlns:m="http://schemas.openxmlformats.org/officeDocument/2006/math">
                    <m:sSubSup>
                      <m:sSubSupPr>
                        <m:ctrlPr>
                          <a:rPr lang="he-IL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he-IL" dirty="0"/>
                  <a:t> - </a:t>
                </a:r>
                <a:r>
                  <a:rPr lang="en-US" dirty="0"/>
                  <a:t>The set of users which precede </a:t>
                </a:r>
                <a:r>
                  <a:rPr lang="en-US" i="1" dirty="0"/>
                  <a:t>i</a:t>
                </a:r>
                <a:r>
                  <a:rPr lang="en-US" dirty="0"/>
                  <a:t>  in the permutation </a:t>
                </a:r>
                <a:r>
                  <a:rPr lang="en-US" i="1" dirty="0"/>
                  <a:t>R</a:t>
                </a:r>
                <a:r>
                  <a:rPr lang="en-US" dirty="0"/>
                  <a:t>.</a:t>
                </a:r>
                <a:endParaRPr lang="en-US" i="1" dirty="0">
                  <a:latin typeface="Cambria Math" panose="02040503050406030204" pitchFamily="18" charset="0"/>
                  <a:ea typeface="Times New Roman" panose="020206030504050203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מציין מיקום טקסט 3">
                <a:extLst>
                  <a:ext uri="{FF2B5EF4-FFF2-40B4-BE49-F238E27FC236}">
                    <a16:creationId xmlns:a16="http://schemas.microsoft.com/office/drawing/2014/main" id="{5125658A-4C09-447E-839F-0AB2B74E53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32971" y="1749007"/>
                <a:ext cx="7344229" cy="2640900"/>
              </a:xfrm>
              <a:blipFill>
                <a:blip r:embed="rId3"/>
                <a:stretch>
                  <a:fillRect l="-24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599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992021" y="83601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The Shapley value has been termed the most important normative division scheme in cooperative game theory (E. Winter 2002). </a:t>
            </a:r>
            <a:endParaRPr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7" name="תיבת טקסט 76">
            <a:extLst>
              <a:ext uri="{FF2B5EF4-FFF2-40B4-BE49-F238E27FC236}">
                <a16:creationId xmlns:a16="http://schemas.microsoft.com/office/drawing/2014/main" id="{4B4C64D5-C643-4054-B9A2-0B5057C6E8E6}"/>
              </a:ext>
            </a:extLst>
          </p:cNvPr>
          <p:cNvSpPr txBox="1"/>
          <p:nvPr/>
        </p:nvSpPr>
        <p:spPr>
          <a:xfrm>
            <a:off x="5904830" y="3088742"/>
            <a:ext cx="26211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Light"/>
                <a:sym typeface="Barlow Light"/>
              </a:rPr>
              <a:t>Nobel Prize awarding ceremony, 2012</a:t>
            </a:r>
            <a:endParaRPr lang="en-IL" sz="900" b="1" i="1" dirty="0"/>
          </a:p>
        </p:txBody>
      </p:sp>
      <p:pic>
        <p:nvPicPr>
          <p:cNvPr id="6" name="תמונה 5" descr="תמונה שמכילה אדם, איש, חליפה, עמידה&#10;&#10;התיאור נוצר באופן אוטומטי">
            <a:extLst>
              <a:ext uri="{FF2B5EF4-FFF2-40B4-BE49-F238E27FC236}">
                <a16:creationId xmlns:a16="http://schemas.microsoft.com/office/drawing/2014/main" id="{20F931C7-72B4-481D-8811-880A8AC50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711" y="1281527"/>
            <a:ext cx="3209347" cy="1770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7264</TotalTime>
  <Words>1786</Words>
  <Application>Microsoft Office PowerPoint</Application>
  <PresentationFormat>‫הצגה על המסך (16:9)</PresentationFormat>
  <Paragraphs>623</Paragraphs>
  <Slides>27</Slides>
  <Notes>27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8" baseType="lpstr">
      <vt:lpstr>Calibri</vt:lpstr>
      <vt:lpstr>Rockwell Extra Bold</vt:lpstr>
      <vt:lpstr>Barlow SemiBold</vt:lpstr>
      <vt:lpstr>Arial</vt:lpstr>
      <vt:lpstr>Raleway</vt:lpstr>
      <vt:lpstr>Barlow Light</vt:lpstr>
      <vt:lpstr>Raleway Thin</vt:lpstr>
      <vt:lpstr>Cambria Math</vt:lpstr>
      <vt:lpstr>Barlow</vt:lpstr>
      <vt:lpstr>Agency FB</vt:lpstr>
      <vt:lpstr>Gaoler template</vt:lpstr>
      <vt:lpstr>Explainable Shapley- Based Allocation</vt:lpstr>
      <vt:lpstr>How to split revenue fairly?</vt:lpstr>
      <vt:lpstr>Glove Game:</vt:lpstr>
      <vt:lpstr>How to split revenue fairly?</vt:lpstr>
      <vt:lpstr>Coalitional Games</vt:lpstr>
      <vt:lpstr>Real life problems</vt:lpstr>
      <vt:lpstr>מצגת של PowerPoint‏</vt:lpstr>
      <vt:lpstr>Shapley Value</vt:lpstr>
      <vt:lpstr>מצגת של PowerPoint‏</vt:lpstr>
      <vt:lpstr>Example:</vt:lpstr>
      <vt:lpstr>Example:</vt:lpstr>
      <vt:lpstr>Shapley Value Axioms</vt:lpstr>
      <vt:lpstr>Glove Game:</vt:lpstr>
      <vt:lpstr>Automatic customized explantions</vt:lpstr>
      <vt:lpstr>Game decoposition</vt:lpstr>
      <vt:lpstr>ETX Games</vt:lpstr>
      <vt:lpstr>How to divide:</vt:lpstr>
      <vt:lpstr>ETX Games - Example</vt:lpstr>
      <vt:lpstr>X-SHAP</vt:lpstr>
      <vt:lpstr>X-SHAP</vt:lpstr>
      <vt:lpstr>Evaluation Survey</vt:lpstr>
      <vt:lpstr>Simulation 1</vt:lpstr>
      <vt:lpstr>Simulation - Glove Game</vt:lpstr>
      <vt:lpstr>Results</vt:lpstr>
      <vt:lpstr>Conclusions</vt:lpstr>
      <vt:lpstr>מצגת של PowerPoint‏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Shapley- Based Allocation</dc:title>
  <cp:lastModifiedBy>מאיר נזרי</cp:lastModifiedBy>
  <cp:revision>102</cp:revision>
  <dcterms:modified xsi:type="dcterms:W3CDTF">2021-10-07T06:35:04Z</dcterms:modified>
</cp:coreProperties>
</file>